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3" r:id="rId3"/>
    <p:sldId id="315" r:id="rId5"/>
    <p:sldId id="324" r:id="rId6"/>
    <p:sldId id="325" r:id="rId7"/>
    <p:sldId id="296" r:id="rId8"/>
    <p:sldId id="396" r:id="rId9"/>
    <p:sldId id="360" r:id="rId10"/>
    <p:sldId id="395" r:id="rId11"/>
    <p:sldId id="361" r:id="rId12"/>
    <p:sldId id="362" r:id="rId13"/>
    <p:sldId id="295" r:id="rId14"/>
    <p:sldId id="327" r:id="rId15"/>
    <p:sldId id="297" r:id="rId16"/>
    <p:sldId id="299" r:id="rId17"/>
    <p:sldId id="298" r:id="rId18"/>
    <p:sldId id="328" r:id="rId19"/>
    <p:sldId id="266" r:id="rId20"/>
    <p:sldId id="271" r:id="rId21"/>
    <p:sldId id="285" r:id="rId22"/>
    <p:sldId id="329" r:id="rId23"/>
    <p:sldId id="286" r:id="rId24"/>
    <p:sldId id="330" r:id="rId25"/>
    <p:sldId id="304" r:id="rId26"/>
    <p:sldId id="331" r:id="rId2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A9F3"/>
    <a:srgbClr val="0067B0"/>
    <a:srgbClr val="EA0000"/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-684" y="-96"/>
      </p:cViewPr>
      <p:guideLst>
        <p:guide orient="horz" pos="1615"/>
        <p:guide pos="2880"/>
        <p:guide pos="56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77"/>
          <p:cNvSpPr>
            <a:spLocks noChangeArrowheads="1"/>
          </p:cNvSpPr>
          <p:nvPr userDrawn="1"/>
        </p:nvSpPr>
        <p:spPr bwMode="auto">
          <a:xfrm>
            <a:off x="4159250" y="501650"/>
            <a:ext cx="777875" cy="860425"/>
          </a:xfrm>
          <a:custGeom>
            <a:avLst/>
            <a:gdLst>
              <a:gd name="T0" fmla="*/ 0 w 1002535"/>
              <a:gd name="T1" fmla="*/ 859316 h 1123721"/>
              <a:gd name="T2" fmla="*/ 969484 w 1002535"/>
              <a:gd name="T3" fmla="*/ 0 h 1123721"/>
              <a:gd name="T4" fmla="*/ 1002535 w 1002535"/>
              <a:gd name="T5" fmla="*/ 220338 h 1123721"/>
              <a:gd name="T6" fmla="*/ 506776 w 1002535"/>
              <a:gd name="T7" fmla="*/ 1123721 h 1123721"/>
              <a:gd name="T8" fmla="*/ 0 w 1002535"/>
              <a:gd name="T9" fmla="*/ 859316 h 11237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02535"/>
              <a:gd name="T16" fmla="*/ 0 h 1123721"/>
              <a:gd name="T17" fmla="*/ 1002535 w 1002535"/>
              <a:gd name="T18" fmla="*/ 1123721 h 112372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02535" h="1123721">
                <a:moveTo>
                  <a:pt x="0" y="859316"/>
                </a:moveTo>
                <a:lnTo>
                  <a:pt x="969484" y="0"/>
                </a:lnTo>
                <a:lnTo>
                  <a:pt x="1002535" y="220338"/>
                </a:lnTo>
                <a:lnTo>
                  <a:pt x="506776" y="1123721"/>
                </a:lnTo>
                <a:lnTo>
                  <a:pt x="0" y="859316"/>
                </a:lnTo>
                <a:close/>
              </a:path>
            </a:pathLst>
          </a:custGeom>
          <a:solidFill>
            <a:srgbClr val="14B8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任意多边形 78"/>
          <p:cNvSpPr>
            <a:spLocks noChangeArrowheads="1"/>
          </p:cNvSpPr>
          <p:nvPr userDrawn="1"/>
        </p:nvSpPr>
        <p:spPr bwMode="auto">
          <a:xfrm>
            <a:off x="4578350" y="520700"/>
            <a:ext cx="1255713" cy="784225"/>
          </a:xfrm>
          <a:custGeom>
            <a:avLst/>
            <a:gdLst>
              <a:gd name="T0" fmla="*/ 561861 w 1608463"/>
              <a:gd name="T1" fmla="*/ 0 h 1035585"/>
              <a:gd name="T2" fmla="*/ 0 w 1608463"/>
              <a:gd name="T3" fmla="*/ 1035585 h 1035585"/>
              <a:gd name="T4" fmla="*/ 1608463 w 1608463"/>
              <a:gd name="T5" fmla="*/ 859315 h 1035585"/>
              <a:gd name="T6" fmla="*/ 561861 w 1608463"/>
              <a:gd name="T7" fmla="*/ 0 h 1035585"/>
              <a:gd name="T8" fmla="*/ 0 60000 65536"/>
              <a:gd name="T9" fmla="*/ 0 60000 65536"/>
              <a:gd name="T10" fmla="*/ 0 60000 65536"/>
              <a:gd name="T11" fmla="*/ 0 60000 65536"/>
              <a:gd name="T12" fmla="*/ 0 w 1608463"/>
              <a:gd name="T13" fmla="*/ 0 h 1035585"/>
              <a:gd name="T14" fmla="*/ 1608463 w 1608463"/>
              <a:gd name="T15" fmla="*/ 1035585 h 103558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08463" h="1035585">
                <a:moveTo>
                  <a:pt x="561861" y="0"/>
                </a:moveTo>
                <a:lnTo>
                  <a:pt x="0" y="1035585"/>
                </a:lnTo>
                <a:lnTo>
                  <a:pt x="1608463" y="859315"/>
                </a:lnTo>
                <a:lnTo>
                  <a:pt x="561861" y="0"/>
                </a:lnTo>
                <a:close/>
              </a:path>
            </a:pathLst>
          </a:custGeom>
          <a:solidFill>
            <a:srgbClr val="4DC4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" name="任意多边形 38"/>
          <p:cNvSpPr>
            <a:spLocks noChangeArrowheads="1"/>
          </p:cNvSpPr>
          <p:nvPr userDrawn="1"/>
        </p:nvSpPr>
        <p:spPr bwMode="auto">
          <a:xfrm>
            <a:off x="1825625" y="1139825"/>
            <a:ext cx="1701800" cy="636588"/>
          </a:xfrm>
          <a:custGeom>
            <a:avLst/>
            <a:gdLst>
              <a:gd name="T0" fmla="*/ 705079 w 2214390"/>
              <a:gd name="T1" fmla="*/ 165253 h 782197"/>
              <a:gd name="T2" fmla="*/ 2214390 w 2214390"/>
              <a:gd name="T3" fmla="*/ 0 h 782197"/>
              <a:gd name="T4" fmla="*/ 0 w 2214390"/>
              <a:gd name="T5" fmla="*/ 782197 h 782197"/>
              <a:gd name="T6" fmla="*/ 705079 w 2214390"/>
              <a:gd name="T7" fmla="*/ 165253 h 782197"/>
              <a:gd name="T8" fmla="*/ 0 60000 65536"/>
              <a:gd name="T9" fmla="*/ 0 60000 65536"/>
              <a:gd name="T10" fmla="*/ 0 60000 65536"/>
              <a:gd name="T11" fmla="*/ 0 60000 65536"/>
              <a:gd name="T12" fmla="*/ 0 w 2214390"/>
              <a:gd name="T13" fmla="*/ 0 h 782197"/>
              <a:gd name="T14" fmla="*/ 2214390 w 2214390"/>
              <a:gd name="T15" fmla="*/ 782197 h 78219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14390" h="782197">
                <a:moveTo>
                  <a:pt x="705079" y="165253"/>
                </a:moveTo>
                <a:lnTo>
                  <a:pt x="2214390" y="0"/>
                </a:lnTo>
                <a:lnTo>
                  <a:pt x="0" y="782197"/>
                </a:lnTo>
                <a:lnTo>
                  <a:pt x="705079" y="165253"/>
                </a:lnTo>
                <a:close/>
              </a:path>
            </a:pathLst>
          </a:custGeom>
          <a:solidFill>
            <a:srgbClr val="F8A9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任意多边形 74"/>
          <p:cNvSpPr>
            <a:spLocks noChangeArrowheads="1"/>
          </p:cNvSpPr>
          <p:nvPr userDrawn="1"/>
        </p:nvSpPr>
        <p:spPr bwMode="auto">
          <a:xfrm>
            <a:off x="3544888" y="1123950"/>
            <a:ext cx="603250" cy="561975"/>
          </a:xfrm>
          <a:custGeom>
            <a:avLst/>
            <a:gdLst>
              <a:gd name="T0" fmla="*/ 0 w 804231"/>
              <a:gd name="T1" fmla="*/ 0 h 749147"/>
              <a:gd name="T2" fmla="*/ 804231 w 804231"/>
              <a:gd name="T3" fmla="*/ 55085 h 749147"/>
              <a:gd name="T4" fmla="*/ 760164 w 804231"/>
              <a:gd name="T5" fmla="*/ 749147 h 749147"/>
              <a:gd name="T6" fmla="*/ 0 w 804231"/>
              <a:gd name="T7" fmla="*/ 0 h 749147"/>
              <a:gd name="T8" fmla="*/ 0 60000 65536"/>
              <a:gd name="T9" fmla="*/ 0 60000 65536"/>
              <a:gd name="T10" fmla="*/ 0 60000 65536"/>
              <a:gd name="T11" fmla="*/ 0 60000 65536"/>
              <a:gd name="T12" fmla="*/ 0 w 804231"/>
              <a:gd name="T13" fmla="*/ 0 h 749147"/>
              <a:gd name="T14" fmla="*/ 804231 w 804231"/>
              <a:gd name="T15" fmla="*/ 749147 h 7491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04231" h="749147">
                <a:moveTo>
                  <a:pt x="0" y="0"/>
                </a:moveTo>
                <a:lnTo>
                  <a:pt x="804231" y="55085"/>
                </a:lnTo>
                <a:lnTo>
                  <a:pt x="760164" y="749147"/>
                </a:lnTo>
                <a:lnTo>
                  <a:pt x="0" y="0"/>
                </a:lnTo>
                <a:close/>
              </a:path>
            </a:pathLst>
          </a:custGeom>
          <a:solidFill>
            <a:srgbClr val="16B7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任意多边形 115"/>
          <p:cNvSpPr>
            <a:spLocks noChangeArrowheads="1"/>
          </p:cNvSpPr>
          <p:nvPr userDrawn="1"/>
        </p:nvSpPr>
        <p:spPr bwMode="auto">
          <a:xfrm>
            <a:off x="7966075" y="-31750"/>
            <a:ext cx="446088" cy="173038"/>
          </a:xfrm>
          <a:custGeom>
            <a:avLst/>
            <a:gdLst>
              <a:gd name="T0" fmla="*/ 0 w 594911"/>
              <a:gd name="T1" fmla="*/ 0 h 187287"/>
              <a:gd name="T2" fmla="*/ 594911 w 594911"/>
              <a:gd name="T3" fmla="*/ 33051 h 187287"/>
              <a:gd name="T4" fmla="*/ 66101 w 594911"/>
              <a:gd name="T5" fmla="*/ 187287 h 187287"/>
              <a:gd name="T6" fmla="*/ 0 w 594911"/>
              <a:gd name="T7" fmla="*/ 0 h 187287"/>
              <a:gd name="T8" fmla="*/ 0 60000 65536"/>
              <a:gd name="T9" fmla="*/ 0 60000 65536"/>
              <a:gd name="T10" fmla="*/ 0 60000 65536"/>
              <a:gd name="T11" fmla="*/ 0 60000 65536"/>
              <a:gd name="T12" fmla="*/ 0 w 594911"/>
              <a:gd name="T13" fmla="*/ 0 h 187287"/>
              <a:gd name="T14" fmla="*/ 594911 w 594911"/>
              <a:gd name="T15" fmla="*/ 187287 h 18728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4911" h="187287">
                <a:moveTo>
                  <a:pt x="0" y="0"/>
                </a:moveTo>
                <a:lnTo>
                  <a:pt x="594911" y="33051"/>
                </a:lnTo>
                <a:lnTo>
                  <a:pt x="66101" y="187287"/>
                </a:lnTo>
                <a:lnTo>
                  <a:pt x="0" y="0"/>
                </a:lnTo>
                <a:close/>
              </a:path>
            </a:pathLst>
          </a:custGeom>
          <a:solidFill>
            <a:srgbClr val="1CAC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任意多边形 72"/>
          <p:cNvSpPr>
            <a:spLocks noChangeArrowheads="1"/>
          </p:cNvSpPr>
          <p:nvPr userDrawn="1"/>
        </p:nvSpPr>
        <p:spPr bwMode="auto">
          <a:xfrm>
            <a:off x="4130675" y="1577975"/>
            <a:ext cx="1404938" cy="1149350"/>
          </a:xfrm>
          <a:custGeom>
            <a:avLst/>
            <a:gdLst>
              <a:gd name="T0" fmla="*/ 495759 w 1850834"/>
              <a:gd name="T1" fmla="*/ 0 h 1531344"/>
              <a:gd name="T2" fmla="*/ 0 w 1850834"/>
              <a:gd name="T3" fmla="*/ 462708 h 1531344"/>
              <a:gd name="T4" fmla="*/ 1850834 w 1850834"/>
              <a:gd name="T5" fmla="*/ 1531344 h 1531344"/>
              <a:gd name="T6" fmla="*/ 495759 w 1850834"/>
              <a:gd name="T7" fmla="*/ 0 h 1531344"/>
              <a:gd name="T8" fmla="*/ 0 60000 65536"/>
              <a:gd name="T9" fmla="*/ 0 60000 65536"/>
              <a:gd name="T10" fmla="*/ 0 60000 65536"/>
              <a:gd name="T11" fmla="*/ 0 60000 65536"/>
              <a:gd name="T12" fmla="*/ 0 w 1850834"/>
              <a:gd name="T13" fmla="*/ 0 h 1531344"/>
              <a:gd name="T14" fmla="*/ 1850834 w 1850834"/>
              <a:gd name="T15" fmla="*/ 1531344 h 15313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50834" h="1531344">
                <a:moveTo>
                  <a:pt x="495759" y="0"/>
                </a:moveTo>
                <a:lnTo>
                  <a:pt x="0" y="462708"/>
                </a:lnTo>
                <a:lnTo>
                  <a:pt x="1850834" y="1531344"/>
                </a:lnTo>
                <a:lnTo>
                  <a:pt x="495759" y="0"/>
                </a:lnTo>
                <a:close/>
              </a:path>
            </a:pathLst>
          </a:cu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任意多边形 80"/>
          <p:cNvSpPr>
            <a:spLocks noChangeArrowheads="1"/>
          </p:cNvSpPr>
          <p:nvPr userDrawn="1"/>
        </p:nvSpPr>
        <p:spPr bwMode="auto">
          <a:xfrm>
            <a:off x="4437063" y="1157288"/>
            <a:ext cx="1395412" cy="603250"/>
          </a:xfrm>
          <a:custGeom>
            <a:avLst/>
            <a:gdLst>
              <a:gd name="T0" fmla="*/ 1718631 w 1718631"/>
              <a:gd name="T1" fmla="*/ 0 h 760164"/>
              <a:gd name="T2" fmla="*/ 275421 w 1718631"/>
              <a:gd name="T3" fmla="*/ 760164 h 760164"/>
              <a:gd name="T4" fmla="*/ 0 w 1718631"/>
              <a:gd name="T5" fmla="*/ 473725 h 760164"/>
              <a:gd name="T6" fmla="*/ 1718631 w 1718631"/>
              <a:gd name="T7" fmla="*/ 0 h 760164"/>
              <a:gd name="T8" fmla="*/ 0 60000 65536"/>
              <a:gd name="T9" fmla="*/ 0 60000 65536"/>
              <a:gd name="T10" fmla="*/ 0 60000 65536"/>
              <a:gd name="T11" fmla="*/ 0 60000 65536"/>
              <a:gd name="T12" fmla="*/ 0 w 1718631"/>
              <a:gd name="T13" fmla="*/ 0 h 760164"/>
              <a:gd name="T14" fmla="*/ 1718631 w 1718631"/>
              <a:gd name="T15" fmla="*/ 760164 h 7601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718631" h="760164">
                <a:moveTo>
                  <a:pt x="1718631" y="0"/>
                </a:moveTo>
                <a:lnTo>
                  <a:pt x="275421" y="760164"/>
                </a:lnTo>
                <a:lnTo>
                  <a:pt x="0" y="473725"/>
                </a:lnTo>
                <a:lnTo>
                  <a:pt x="1718631" y="0"/>
                </a:lnTo>
                <a:close/>
              </a:path>
            </a:pathLst>
          </a:custGeom>
          <a:solidFill>
            <a:srgbClr val="C120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任意多边形 53"/>
          <p:cNvSpPr>
            <a:spLocks noChangeArrowheads="1"/>
          </p:cNvSpPr>
          <p:nvPr userDrawn="1"/>
        </p:nvSpPr>
        <p:spPr bwMode="auto">
          <a:xfrm rot="260233">
            <a:off x="2644775" y="2041525"/>
            <a:ext cx="581025" cy="300038"/>
          </a:xfrm>
          <a:custGeom>
            <a:avLst/>
            <a:gdLst>
              <a:gd name="T0" fmla="*/ 727113 w 727113"/>
              <a:gd name="T1" fmla="*/ 0 h 352539"/>
              <a:gd name="T2" fmla="*/ 0 w 727113"/>
              <a:gd name="T3" fmla="*/ 308472 h 352539"/>
              <a:gd name="T4" fmla="*/ 462709 w 727113"/>
              <a:gd name="T5" fmla="*/ 352539 h 352539"/>
              <a:gd name="T6" fmla="*/ 727113 w 727113"/>
              <a:gd name="T7" fmla="*/ 0 h 352539"/>
              <a:gd name="T8" fmla="*/ 0 60000 65536"/>
              <a:gd name="T9" fmla="*/ 0 60000 65536"/>
              <a:gd name="T10" fmla="*/ 0 60000 65536"/>
              <a:gd name="T11" fmla="*/ 0 60000 65536"/>
              <a:gd name="T12" fmla="*/ 0 w 727113"/>
              <a:gd name="T13" fmla="*/ 0 h 352539"/>
              <a:gd name="T14" fmla="*/ 727113 w 727113"/>
              <a:gd name="T15" fmla="*/ 352539 h 3525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27113" h="352539">
                <a:moveTo>
                  <a:pt x="727113" y="0"/>
                </a:moveTo>
                <a:lnTo>
                  <a:pt x="0" y="308472"/>
                </a:lnTo>
                <a:lnTo>
                  <a:pt x="462709" y="352539"/>
                </a:lnTo>
                <a:lnTo>
                  <a:pt x="727113" y="0"/>
                </a:lnTo>
                <a:close/>
              </a:path>
            </a:pathLst>
          </a:custGeom>
          <a:solidFill>
            <a:srgbClr val="FFB9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任意多边形 117"/>
          <p:cNvSpPr>
            <a:spLocks noChangeArrowheads="1"/>
          </p:cNvSpPr>
          <p:nvPr userDrawn="1"/>
        </p:nvSpPr>
        <p:spPr bwMode="auto">
          <a:xfrm>
            <a:off x="5849938" y="1338263"/>
            <a:ext cx="414337" cy="446087"/>
          </a:xfrm>
          <a:custGeom>
            <a:avLst/>
            <a:gdLst>
              <a:gd name="T0" fmla="*/ 550843 w 550843"/>
              <a:gd name="T1" fmla="*/ 0 h 594911"/>
              <a:gd name="T2" fmla="*/ 319489 w 550843"/>
              <a:gd name="T3" fmla="*/ 594911 h 594911"/>
              <a:gd name="T4" fmla="*/ 0 w 550843"/>
              <a:gd name="T5" fmla="*/ 583894 h 594911"/>
              <a:gd name="T6" fmla="*/ 550843 w 550843"/>
              <a:gd name="T7" fmla="*/ 0 h 594911"/>
              <a:gd name="T8" fmla="*/ 0 60000 65536"/>
              <a:gd name="T9" fmla="*/ 0 60000 65536"/>
              <a:gd name="T10" fmla="*/ 0 60000 65536"/>
              <a:gd name="T11" fmla="*/ 0 60000 65536"/>
              <a:gd name="T12" fmla="*/ 0 w 550843"/>
              <a:gd name="T13" fmla="*/ 0 h 594911"/>
              <a:gd name="T14" fmla="*/ 550843 w 550843"/>
              <a:gd name="T15" fmla="*/ 594911 h 59491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3" h="594911">
                <a:moveTo>
                  <a:pt x="550843" y="0"/>
                </a:moveTo>
                <a:lnTo>
                  <a:pt x="319489" y="594911"/>
                </a:lnTo>
                <a:lnTo>
                  <a:pt x="0" y="583894"/>
                </a:lnTo>
                <a:lnTo>
                  <a:pt x="550843" y="0"/>
                </a:lnTo>
                <a:close/>
              </a:path>
            </a:pathLst>
          </a:custGeom>
          <a:solidFill>
            <a:srgbClr val="0AAA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" name="任意多边形 104"/>
          <p:cNvSpPr>
            <a:spLocks noChangeArrowheads="1"/>
          </p:cNvSpPr>
          <p:nvPr userDrawn="1"/>
        </p:nvSpPr>
        <p:spPr bwMode="auto">
          <a:xfrm>
            <a:off x="5949950" y="1346200"/>
            <a:ext cx="320675" cy="133350"/>
          </a:xfrm>
          <a:custGeom>
            <a:avLst/>
            <a:gdLst>
              <a:gd name="T0" fmla="*/ 132202 w 396607"/>
              <a:gd name="T1" fmla="*/ 0 h 187287"/>
              <a:gd name="T2" fmla="*/ 396607 w 396607"/>
              <a:gd name="T3" fmla="*/ 22034 h 187287"/>
              <a:gd name="T4" fmla="*/ 0 w 396607"/>
              <a:gd name="T5" fmla="*/ 187287 h 187287"/>
              <a:gd name="T6" fmla="*/ 132202 w 396607"/>
              <a:gd name="T7" fmla="*/ 0 h 187287"/>
              <a:gd name="T8" fmla="*/ 0 60000 65536"/>
              <a:gd name="T9" fmla="*/ 0 60000 65536"/>
              <a:gd name="T10" fmla="*/ 0 60000 65536"/>
              <a:gd name="T11" fmla="*/ 0 60000 65536"/>
              <a:gd name="T12" fmla="*/ 0 w 396607"/>
              <a:gd name="T13" fmla="*/ 0 h 187287"/>
              <a:gd name="T14" fmla="*/ 396607 w 396607"/>
              <a:gd name="T15" fmla="*/ 187287 h 18728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6607" h="187287">
                <a:moveTo>
                  <a:pt x="132202" y="0"/>
                </a:moveTo>
                <a:lnTo>
                  <a:pt x="396607" y="22034"/>
                </a:lnTo>
                <a:lnTo>
                  <a:pt x="0" y="187287"/>
                </a:lnTo>
                <a:lnTo>
                  <a:pt x="132202" y="0"/>
                </a:lnTo>
                <a:close/>
              </a:path>
            </a:pathLst>
          </a:custGeom>
          <a:solidFill>
            <a:srgbClr val="0A9F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" name="任意多边形 102"/>
          <p:cNvSpPr>
            <a:spLocks noChangeArrowheads="1"/>
          </p:cNvSpPr>
          <p:nvPr userDrawn="1"/>
        </p:nvSpPr>
        <p:spPr bwMode="auto">
          <a:xfrm>
            <a:off x="5749925" y="1114425"/>
            <a:ext cx="571500" cy="330200"/>
          </a:xfrm>
          <a:custGeom>
            <a:avLst/>
            <a:gdLst>
              <a:gd name="T0" fmla="*/ 0 w 661012"/>
              <a:gd name="T1" fmla="*/ 132202 h 407624"/>
              <a:gd name="T2" fmla="*/ 661012 w 661012"/>
              <a:gd name="T3" fmla="*/ 0 h 407624"/>
              <a:gd name="T4" fmla="*/ 264405 w 661012"/>
              <a:gd name="T5" fmla="*/ 407624 h 407624"/>
              <a:gd name="T6" fmla="*/ 0 w 661012"/>
              <a:gd name="T7" fmla="*/ 132202 h 407624"/>
              <a:gd name="T8" fmla="*/ 0 60000 65536"/>
              <a:gd name="T9" fmla="*/ 0 60000 65536"/>
              <a:gd name="T10" fmla="*/ 0 60000 65536"/>
              <a:gd name="T11" fmla="*/ 0 60000 65536"/>
              <a:gd name="T12" fmla="*/ 0 w 661012"/>
              <a:gd name="T13" fmla="*/ 0 h 407624"/>
              <a:gd name="T14" fmla="*/ 661012 w 661012"/>
              <a:gd name="T15" fmla="*/ 407624 h 4076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61012" h="407624">
                <a:moveTo>
                  <a:pt x="0" y="132202"/>
                </a:moveTo>
                <a:lnTo>
                  <a:pt x="661012" y="0"/>
                </a:lnTo>
                <a:lnTo>
                  <a:pt x="264405" y="407624"/>
                </a:lnTo>
                <a:lnTo>
                  <a:pt x="0" y="132202"/>
                </a:lnTo>
                <a:close/>
              </a:path>
            </a:pathLst>
          </a:custGeom>
          <a:solidFill>
            <a:srgbClr val="E821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" name="任意多边形 97"/>
          <p:cNvSpPr>
            <a:spLocks noChangeArrowheads="1"/>
          </p:cNvSpPr>
          <p:nvPr userDrawn="1"/>
        </p:nvSpPr>
        <p:spPr bwMode="auto">
          <a:xfrm>
            <a:off x="5486400" y="263525"/>
            <a:ext cx="504825" cy="884238"/>
          </a:xfrm>
          <a:custGeom>
            <a:avLst/>
            <a:gdLst>
              <a:gd name="T0" fmla="*/ 0 w 649995"/>
              <a:gd name="T1" fmla="*/ 594911 h 1178805"/>
              <a:gd name="T2" fmla="*/ 649995 w 649995"/>
              <a:gd name="T3" fmla="*/ 0 h 1178805"/>
              <a:gd name="T4" fmla="*/ 385590 w 649995"/>
              <a:gd name="T5" fmla="*/ 1178805 h 1178805"/>
              <a:gd name="T6" fmla="*/ 0 w 649995"/>
              <a:gd name="T7" fmla="*/ 594911 h 1178805"/>
              <a:gd name="T8" fmla="*/ 0 60000 65536"/>
              <a:gd name="T9" fmla="*/ 0 60000 65536"/>
              <a:gd name="T10" fmla="*/ 0 60000 65536"/>
              <a:gd name="T11" fmla="*/ 0 60000 65536"/>
              <a:gd name="T12" fmla="*/ 0 w 649995"/>
              <a:gd name="T13" fmla="*/ 0 h 1178805"/>
              <a:gd name="T14" fmla="*/ 649995 w 649995"/>
              <a:gd name="T15" fmla="*/ 1178805 h 11788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9995" h="1178805">
                <a:moveTo>
                  <a:pt x="0" y="594911"/>
                </a:moveTo>
                <a:lnTo>
                  <a:pt x="649995" y="0"/>
                </a:lnTo>
                <a:lnTo>
                  <a:pt x="385590" y="1178805"/>
                </a:lnTo>
                <a:lnTo>
                  <a:pt x="0" y="594911"/>
                </a:lnTo>
                <a:close/>
              </a:path>
            </a:pathLst>
          </a:cu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9" name="任意多边形 71"/>
          <p:cNvSpPr>
            <a:spLocks noChangeArrowheads="1"/>
          </p:cNvSpPr>
          <p:nvPr userDrawn="1"/>
        </p:nvSpPr>
        <p:spPr bwMode="auto">
          <a:xfrm>
            <a:off x="4148138" y="1925638"/>
            <a:ext cx="1387475" cy="801687"/>
          </a:xfrm>
          <a:custGeom>
            <a:avLst/>
            <a:gdLst>
              <a:gd name="T0" fmla="*/ 0 w 1806767"/>
              <a:gd name="T1" fmla="*/ 0 h 1046602"/>
              <a:gd name="T2" fmla="*/ 1806767 w 1806767"/>
              <a:gd name="T3" fmla="*/ 1046602 h 1046602"/>
              <a:gd name="T4" fmla="*/ 11017 w 1806767"/>
              <a:gd name="T5" fmla="*/ 738130 h 1046602"/>
              <a:gd name="T6" fmla="*/ 0 w 1806767"/>
              <a:gd name="T7" fmla="*/ 0 h 1046602"/>
              <a:gd name="T8" fmla="*/ 0 60000 65536"/>
              <a:gd name="T9" fmla="*/ 0 60000 65536"/>
              <a:gd name="T10" fmla="*/ 0 60000 65536"/>
              <a:gd name="T11" fmla="*/ 0 60000 65536"/>
              <a:gd name="T12" fmla="*/ 0 w 1806767"/>
              <a:gd name="T13" fmla="*/ 0 h 1046602"/>
              <a:gd name="T14" fmla="*/ 1806767 w 1806767"/>
              <a:gd name="T15" fmla="*/ 1046602 h 10466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06767" h="1046602">
                <a:moveTo>
                  <a:pt x="0" y="0"/>
                </a:moveTo>
                <a:lnTo>
                  <a:pt x="1806767" y="1046602"/>
                </a:lnTo>
                <a:lnTo>
                  <a:pt x="11017" y="738130"/>
                </a:lnTo>
                <a:lnTo>
                  <a:pt x="0" y="0"/>
                </a:lnTo>
                <a:close/>
              </a:path>
            </a:pathLst>
          </a:cu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0" name="任意多边形 30"/>
          <p:cNvSpPr>
            <a:spLocks noChangeArrowheads="1"/>
          </p:cNvSpPr>
          <p:nvPr userDrawn="1"/>
        </p:nvSpPr>
        <p:spPr bwMode="auto">
          <a:xfrm>
            <a:off x="247650" y="3536950"/>
            <a:ext cx="866775" cy="520700"/>
          </a:xfrm>
          <a:custGeom>
            <a:avLst/>
            <a:gdLst>
              <a:gd name="T0" fmla="*/ 0 w 1156771"/>
              <a:gd name="T1" fmla="*/ 143219 h 694063"/>
              <a:gd name="T2" fmla="*/ 1156771 w 1156771"/>
              <a:gd name="T3" fmla="*/ 0 h 694063"/>
              <a:gd name="T4" fmla="*/ 506776 w 1156771"/>
              <a:gd name="T5" fmla="*/ 694063 h 694063"/>
              <a:gd name="T6" fmla="*/ 0 w 1156771"/>
              <a:gd name="T7" fmla="*/ 143219 h 694063"/>
              <a:gd name="T8" fmla="*/ 0 60000 65536"/>
              <a:gd name="T9" fmla="*/ 0 60000 65536"/>
              <a:gd name="T10" fmla="*/ 0 60000 65536"/>
              <a:gd name="T11" fmla="*/ 0 60000 65536"/>
              <a:gd name="T12" fmla="*/ 0 w 1156771"/>
              <a:gd name="T13" fmla="*/ 0 h 694063"/>
              <a:gd name="T14" fmla="*/ 1156771 w 1156771"/>
              <a:gd name="T15" fmla="*/ 694063 h 69406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56771" h="694063">
                <a:moveTo>
                  <a:pt x="0" y="143219"/>
                </a:moveTo>
                <a:lnTo>
                  <a:pt x="1156771" y="0"/>
                </a:lnTo>
                <a:lnTo>
                  <a:pt x="506776" y="694063"/>
                </a:lnTo>
                <a:lnTo>
                  <a:pt x="0" y="143219"/>
                </a:lnTo>
                <a:close/>
              </a:path>
            </a:pathLst>
          </a:custGeom>
          <a:solidFill>
            <a:srgbClr val="E925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1" name="任意多边形 58"/>
          <p:cNvSpPr>
            <a:spLocks noChangeArrowheads="1"/>
          </p:cNvSpPr>
          <p:nvPr userDrawn="1"/>
        </p:nvSpPr>
        <p:spPr bwMode="auto">
          <a:xfrm>
            <a:off x="3081338" y="2544763"/>
            <a:ext cx="966787" cy="265112"/>
          </a:xfrm>
          <a:custGeom>
            <a:avLst/>
            <a:gdLst>
              <a:gd name="T0" fmla="*/ 0 w 1288973"/>
              <a:gd name="T1" fmla="*/ 264405 h 319489"/>
              <a:gd name="T2" fmla="*/ 1288973 w 1288973"/>
              <a:gd name="T3" fmla="*/ 319489 h 319489"/>
              <a:gd name="T4" fmla="*/ 1079653 w 1288973"/>
              <a:gd name="T5" fmla="*/ 0 h 319489"/>
              <a:gd name="T6" fmla="*/ 0 w 1288973"/>
              <a:gd name="T7" fmla="*/ 264405 h 319489"/>
              <a:gd name="T8" fmla="*/ 0 60000 65536"/>
              <a:gd name="T9" fmla="*/ 0 60000 65536"/>
              <a:gd name="T10" fmla="*/ 0 60000 65536"/>
              <a:gd name="T11" fmla="*/ 0 60000 65536"/>
              <a:gd name="T12" fmla="*/ 0 w 1288973"/>
              <a:gd name="T13" fmla="*/ 0 h 319489"/>
              <a:gd name="T14" fmla="*/ 1288973 w 1288973"/>
              <a:gd name="T15" fmla="*/ 319489 h 31948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88973" h="319489">
                <a:moveTo>
                  <a:pt x="0" y="264405"/>
                </a:moveTo>
                <a:lnTo>
                  <a:pt x="1288973" y="319489"/>
                </a:lnTo>
                <a:lnTo>
                  <a:pt x="1079653" y="0"/>
                </a:lnTo>
                <a:lnTo>
                  <a:pt x="0" y="264405"/>
                </a:lnTo>
                <a:close/>
              </a:path>
            </a:pathLst>
          </a:custGeom>
          <a:solidFill>
            <a:srgbClr val="0E8B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" name="任意多边形 55"/>
          <p:cNvSpPr>
            <a:spLocks noChangeArrowheads="1"/>
          </p:cNvSpPr>
          <p:nvPr userDrawn="1"/>
        </p:nvSpPr>
        <p:spPr bwMode="auto">
          <a:xfrm>
            <a:off x="2998788" y="2098675"/>
            <a:ext cx="1182687" cy="412750"/>
          </a:xfrm>
          <a:custGeom>
            <a:avLst/>
            <a:gdLst>
              <a:gd name="T0" fmla="*/ 0 w 1575412"/>
              <a:gd name="T1" fmla="*/ 341523 h 550844"/>
              <a:gd name="T2" fmla="*/ 1575412 w 1575412"/>
              <a:gd name="T3" fmla="*/ 550844 h 550844"/>
              <a:gd name="T4" fmla="*/ 253388 w 1575412"/>
              <a:gd name="T5" fmla="*/ 0 h 550844"/>
              <a:gd name="T6" fmla="*/ 0 w 1575412"/>
              <a:gd name="T7" fmla="*/ 341523 h 550844"/>
              <a:gd name="T8" fmla="*/ 0 60000 65536"/>
              <a:gd name="T9" fmla="*/ 0 60000 65536"/>
              <a:gd name="T10" fmla="*/ 0 60000 65536"/>
              <a:gd name="T11" fmla="*/ 0 60000 65536"/>
              <a:gd name="T12" fmla="*/ 0 w 1575412"/>
              <a:gd name="T13" fmla="*/ 0 h 550844"/>
              <a:gd name="T14" fmla="*/ 1575412 w 1575412"/>
              <a:gd name="T15" fmla="*/ 550844 h 5508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75412" h="550844">
                <a:moveTo>
                  <a:pt x="0" y="341523"/>
                </a:moveTo>
                <a:lnTo>
                  <a:pt x="1575412" y="550844"/>
                </a:lnTo>
                <a:lnTo>
                  <a:pt x="253388" y="0"/>
                </a:lnTo>
                <a:lnTo>
                  <a:pt x="0" y="341523"/>
                </a:lnTo>
                <a:close/>
              </a:path>
            </a:pathLst>
          </a:custGeom>
          <a:solidFill>
            <a:srgbClr val="F592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3" name="任意多边形 56"/>
          <p:cNvSpPr>
            <a:spLocks noChangeArrowheads="1"/>
          </p:cNvSpPr>
          <p:nvPr userDrawn="1"/>
        </p:nvSpPr>
        <p:spPr bwMode="auto">
          <a:xfrm>
            <a:off x="3106738" y="1892300"/>
            <a:ext cx="1058862" cy="619125"/>
          </a:xfrm>
          <a:custGeom>
            <a:avLst/>
            <a:gdLst>
              <a:gd name="T0" fmla="*/ 0 w 1311007"/>
              <a:gd name="T1" fmla="*/ 220337 h 782198"/>
              <a:gd name="T2" fmla="*/ 1311007 w 1311007"/>
              <a:gd name="T3" fmla="*/ 782198 h 782198"/>
              <a:gd name="T4" fmla="*/ 1288973 w 1311007"/>
              <a:gd name="T5" fmla="*/ 0 h 782198"/>
              <a:gd name="T6" fmla="*/ 0 w 1311007"/>
              <a:gd name="T7" fmla="*/ 220337 h 782198"/>
              <a:gd name="T8" fmla="*/ 0 60000 65536"/>
              <a:gd name="T9" fmla="*/ 0 60000 65536"/>
              <a:gd name="T10" fmla="*/ 0 60000 65536"/>
              <a:gd name="T11" fmla="*/ 0 60000 65536"/>
              <a:gd name="T12" fmla="*/ 0 w 1311007"/>
              <a:gd name="T13" fmla="*/ 0 h 782198"/>
              <a:gd name="T14" fmla="*/ 1311007 w 1311007"/>
              <a:gd name="T15" fmla="*/ 782198 h 78219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11007" h="782198">
                <a:moveTo>
                  <a:pt x="0" y="220337"/>
                </a:moveTo>
                <a:lnTo>
                  <a:pt x="1311007" y="782198"/>
                </a:lnTo>
                <a:lnTo>
                  <a:pt x="1288973" y="0"/>
                </a:lnTo>
                <a:lnTo>
                  <a:pt x="0" y="220337"/>
                </a:lnTo>
                <a:close/>
              </a:path>
            </a:pathLst>
          </a:custGeom>
          <a:solidFill>
            <a:srgbClr val="E979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4" name="任意多边形 69"/>
          <p:cNvSpPr>
            <a:spLocks noChangeArrowheads="1"/>
          </p:cNvSpPr>
          <p:nvPr userDrawn="1"/>
        </p:nvSpPr>
        <p:spPr bwMode="auto">
          <a:xfrm>
            <a:off x="4627563" y="2536825"/>
            <a:ext cx="874712" cy="255588"/>
          </a:xfrm>
          <a:custGeom>
            <a:avLst/>
            <a:gdLst>
              <a:gd name="T0" fmla="*/ 0 w 1134738"/>
              <a:gd name="T1" fmla="*/ 0 h 308472"/>
              <a:gd name="T2" fmla="*/ 1134738 w 1134738"/>
              <a:gd name="T3" fmla="*/ 220337 h 308472"/>
              <a:gd name="T4" fmla="*/ 1013552 w 1134738"/>
              <a:gd name="T5" fmla="*/ 308472 h 308472"/>
              <a:gd name="T6" fmla="*/ 0 w 1134738"/>
              <a:gd name="T7" fmla="*/ 0 h 308472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8"/>
              <a:gd name="T13" fmla="*/ 0 h 308472"/>
              <a:gd name="T14" fmla="*/ 1134738 w 1134738"/>
              <a:gd name="T15" fmla="*/ 308472 h 3084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8" h="308472">
                <a:moveTo>
                  <a:pt x="0" y="0"/>
                </a:moveTo>
                <a:lnTo>
                  <a:pt x="1134738" y="220337"/>
                </a:lnTo>
                <a:lnTo>
                  <a:pt x="1013552" y="308472"/>
                </a:lnTo>
                <a:lnTo>
                  <a:pt x="0" y="0"/>
                </a:lnTo>
                <a:close/>
              </a:path>
            </a:pathLst>
          </a:custGeom>
          <a:solidFill>
            <a:srgbClr val="1699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5" name="任意多边形 44"/>
          <p:cNvSpPr>
            <a:spLocks noChangeArrowheads="1"/>
          </p:cNvSpPr>
          <p:nvPr userDrawn="1"/>
        </p:nvSpPr>
        <p:spPr bwMode="auto">
          <a:xfrm>
            <a:off x="3114675" y="1098550"/>
            <a:ext cx="455613" cy="636588"/>
          </a:xfrm>
          <a:custGeom>
            <a:avLst/>
            <a:gdLst>
              <a:gd name="T0" fmla="*/ 0 w 528810"/>
              <a:gd name="T1" fmla="*/ 793215 h 793215"/>
              <a:gd name="T2" fmla="*/ 462709 w 528810"/>
              <a:gd name="T3" fmla="*/ 506776 h 793215"/>
              <a:gd name="T4" fmla="*/ 528810 w 528810"/>
              <a:gd name="T5" fmla="*/ 0 h 793215"/>
              <a:gd name="T6" fmla="*/ 0 w 528810"/>
              <a:gd name="T7" fmla="*/ 793215 h 793215"/>
              <a:gd name="T8" fmla="*/ 0 60000 65536"/>
              <a:gd name="T9" fmla="*/ 0 60000 65536"/>
              <a:gd name="T10" fmla="*/ 0 60000 65536"/>
              <a:gd name="T11" fmla="*/ 0 60000 65536"/>
              <a:gd name="T12" fmla="*/ 0 w 528810"/>
              <a:gd name="T13" fmla="*/ 0 h 793215"/>
              <a:gd name="T14" fmla="*/ 528810 w 528810"/>
              <a:gd name="T15" fmla="*/ 793215 h 79321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8810" h="793215">
                <a:moveTo>
                  <a:pt x="0" y="793215"/>
                </a:moveTo>
                <a:lnTo>
                  <a:pt x="462709" y="506776"/>
                </a:lnTo>
                <a:lnTo>
                  <a:pt x="528810" y="0"/>
                </a:lnTo>
                <a:lnTo>
                  <a:pt x="0" y="793215"/>
                </a:lnTo>
                <a:close/>
              </a:path>
            </a:pathLst>
          </a:custGeom>
          <a:solidFill>
            <a:srgbClr val="40C6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6" name="任意多边形 101"/>
          <p:cNvSpPr>
            <a:spLocks noChangeArrowheads="1"/>
          </p:cNvSpPr>
          <p:nvPr userDrawn="1"/>
        </p:nvSpPr>
        <p:spPr bwMode="auto">
          <a:xfrm>
            <a:off x="5562600" y="1146175"/>
            <a:ext cx="463550" cy="388938"/>
          </a:xfrm>
          <a:custGeom>
            <a:avLst/>
            <a:gdLst>
              <a:gd name="T0" fmla="*/ 242371 w 594911"/>
              <a:gd name="T1" fmla="*/ 0 h 440675"/>
              <a:gd name="T2" fmla="*/ 594911 w 594911"/>
              <a:gd name="T3" fmla="*/ 330506 h 440675"/>
              <a:gd name="T4" fmla="*/ 0 w 594911"/>
              <a:gd name="T5" fmla="*/ 440675 h 440675"/>
              <a:gd name="T6" fmla="*/ 242371 w 594911"/>
              <a:gd name="T7" fmla="*/ 0 h 440675"/>
              <a:gd name="T8" fmla="*/ 0 60000 65536"/>
              <a:gd name="T9" fmla="*/ 0 60000 65536"/>
              <a:gd name="T10" fmla="*/ 0 60000 65536"/>
              <a:gd name="T11" fmla="*/ 0 60000 65536"/>
              <a:gd name="T12" fmla="*/ 0 w 594911"/>
              <a:gd name="T13" fmla="*/ 0 h 440675"/>
              <a:gd name="T14" fmla="*/ 594911 w 594911"/>
              <a:gd name="T15" fmla="*/ 440675 h 4406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4911" h="440675">
                <a:moveTo>
                  <a:pt x="242371" y="0"/>
                </a:moveTo>
                <a:lnTo>
                  <a:pt x="594911" y="330506"/>
                </a:lnTo>
                <a:lnTo>
                  <a:pt x="0" y="440675"/>
                </a:lnTo>
                <a:lnTo>
                  <a:pt x="242371" y="0"/>
                </a:lnTo>
                <a:close/>
              </a:path>
            </a:pathLst>
          </a:custGeom>
          <a:solidFill>
            <a:srgbClr val="C020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" name="任意多边形 109"/>
          <p:cNvSpPr>
            <a:spLocks noChangeArrowheads="1"/>
          </p:cNvSpPr>
          <p:nvPr userDrawn="1"/>
        </p:nvSpPr>
        <p:spPr bwMode="auto">
          <a:xfrm>
            <a:off x="5749925" y="1108075"/>
            <a:ext cx="603250" cy="130175"/>
          </a:xfrm>
          <a:custGeom>
            <a:avLst/>
            <a:gdLst>
              <a:gd name="T0" fmla="*/ 0 w 738131"/>
              <a:gd name="T1" fmla="*/ 55085 h 187287"/>
              <a:gd name="T2" fmla="*/ 738131 w 738131"/>
              <a:gd name="T3" fmla="*/ 0 h 187287"/>
              <a:gd name="T4" fmla="*/ 77119 w 738131"/>
              <a:gd name="T5" fmla="*/ 187287 h 187287"/>
              <a:gd name="T6" fmla="*/ 0 w 738131"/>
              <a:gd name="T7" fmla="*/ 55085 h 187287"/>
              <a:gd name="T8" fmla="*/ 0 60000 65536"/>
              <a:gd name="T9" fmla="*/ 0 60000 65536"/>
              <a:gd name="T10" fmla="*/ 0 60000 65536"/>
              <a:gd name="T11" fmla="*/ 0 60000 65536"/>
              <a:gd name="T12" fmla="*/ 0 w 738131"/>
              <a:gd name="T13" fmla="*/ 0 h 187287"/>
              <a:gd name="T14" fmla="*/ 738131 w 738131"/>
              <a:gd name="T15" fmla="*/ 187287 h 18728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38131" h="187287">
                <a:moveTo>
                  <a:pt x="0" y="55085"/>
                </a:moveTo>
                <a:lnTo>
                  <a:pt x="738131" y="0"/>
                </a:lnTo>
                <a:lnTo>
                  <a:pt x="77119" y="187287"/>
                </a:lnTo>
                <a:lnTo>
                  <a:pt x="0" y="55085"/>
                </a:lnTo>
                <a:close/>
              </a:path>
            </a:pathLst>
          </a:custGeom>
          <a:solidFill>
            <a:srgbClr val="440C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8" name="任意多边形 89"/>
          <p:cNvSpPr>
            <a:spLocks noChangeArrowheads="1"/>
          </p:cNvSpPr>
          <p:nvPr userDrawn="1"/>
        </p:nvSpPr>
        <p:spPr bwMode="auto">
          <a:xfrm>
            <a:off x="5205413" y="1768475"/>
            <a:ext cx="892175" cy="742950"/>
          </a:xfrm>
          <a:custGeom>
            <a:avLst/>
            <a:gdLst>
              <a:gd name="T0" fmla="*/ 1189822 w 1189822"/>
              <a:gd name="T1" fmla="*/ 0 h 991518"/>
              <a:gd name="T2" fmla="*/ 286439 w 1189822"/>
              <a:gd name="T3" fmla="*/ 991518 h 991518"/>
              <a:gd name="T4" fmla="*/ 0 w 1189822"/>
              <a:gd name="T5" fmla="*/ 220338 h 991518"/>
              <a:gd name="T6" fmla="*/ 1189822 w 1189822"/>
              <a:gd name="T7" fmla="*/ 0 h 991518"/>
              <a:gd name="T8" fmla="*/ 0 60000 65536"/>
              <a:gd name="T9" fmla="*/ 0 60000 65536"/>
              <a:gd name="T10" fmla="*/ 0 60000 65536"/>
              <a:gd name="T11" fmla="*/ 0 60000 65536"/>
              <a:gd name="T12" fmla="*/ 0 w 1189822"/>
              <a:gd name="T13" fmla="*/ 0 h 991518"/>
              <a:gd name="T14" fmla="*/ 1189822 w 1189822"/>
              <a:gd name="T15" fmla="*/ 991518 h 9915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89822" h="991518">
                <a:moveTo>
                  <a:pt x="1189822" y="0"/>
                </a:moveTo>
                <a:lnTo>
                  <a:pt x="286439" y="991518"/>
                </a:lnTo>
                <a:lnTo>
                  <a:pt x="0" y="220338"/>
                </a:lnTo>
                <a:lnTo>
                  <a:pt x="1189822" y="0"/>
                </a:lnTo>
                <a:close/>
              </a:path>
            </a:pathLst>
          </a:custGeom>
          <a:solidFill>
            <a:srgbClr val="04A7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9" name="任意多边形 85"/>
          <p:cNvSpPr>
            <a:spLocks noChangeArrowheads="1"/>
          </p:cNvSpPr>
          <p:nvPr userDrawn="1"/>
        </p:nvSpPr>
        <p:spPr bwMode="auto">
          <a:xfrm>
            <a:off x="4981575" y="1727200"/>
            <a:ext cx="257175" cy="381000"/>
          </a:xfrm>
          <a:custGeom>
            <a:avLst/>
            <a:gdLst>
              <a:gd name="T0" fmla="*/ 253388 w 319489"/>
              <a:gd name="T1" fmla="*/ 0 h 440674"/>
              <a:gd name="T2" fmla="*/ 319489 w 319489"/>
              <a:gd name="T3" fmla="*/ 308472 h 440674"/>
              <a:gd name="T4" fmla="*/ 0 w 319489"/>
              <a:gd name="T5" fmla="*/ 440674 h 440674"/>
              <a:gd name="T6" fmla="*/ 253388 w 319489"/>
              <a:gd name="T7" fmla="*/ 0 h 440674"/>
              <a:gd name="T8" fmla="*/ 0 60000 65536"/>
              <a:gd name="T9" fmla="*/ 0 60000 65536"/>
              <a:gd name="T10" fmla="*/ 0 60000 65536"/>
              <a:gd name="T11" fmla="*/ 0 60000 65536"/>
              <a:gd name="T12" fmla="*/ 0 w 319489"/>
              <a:gd name="T13" fmla="*/ 0 h 440674"/>
              <a:gd name="T14" fmla="*/ 319489 w 319489"/>
              <a:gd name="T15" fmla="*/ 440674 h 44067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19489" h="440674">
                <a:moveTo>
                  <a:pt x="253388" y="0"/>
                </a:moveTo>
                <a:lnTo>
                  <a:pt x="319489" y="308472"/>
                </a:lnTo>
                <a:lnTo>
                  <a:pt x="0" y="440674"/>
                </a:lnTo>
                <a:lnTo>
                  <a:pt x="253388" y="0"/>
                </a:lnTo>
                <a:close/>
              </a:path>
            </a:pathLst>
          </a:custGeom>
          <a:solidFill>
            <a:srgbClr val="178F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任意多边形 96"/>
          <p:cNvSpPr>
            <a:spLocks noChangeArrowheads="1"/>
          </p:cNvSpPr>
          <p:nvPr userDrawn="1"/>
        </p:nvSpPr>
        <p:spPr bwMode="auto">
          <a:xfrm>
            <a:off x="5305425" y="280988"/>
            <a:ext cx="668338" cy="446087"/>
          </a:xfrm>
          <a:custGeom>
            <a:avLst/>
            <a:gdLst>
              <a:gd name="T0" fmla="*/ 0 w 804231"/>
              <a:gd name="T1" fmla="*/ 187286 h 561860"/>
              <a:gd name="T2" fmla="*/ 804231 w 804231"/>
              <a:gd name="T3" fmla="*/ 0 h 561860"/>
              <a:gd name="T4" fmla="*/ 220337 w 804231"/>
              <a:gd name="T5" fmla="*/ 561860 h 561860"/>
              <a:gd name="T6" fmla="*/ 0 w 804231"/>
              <a:gd name="T7" fmla="*/ 187286 h 561860"/>
              <a:gd name="T8" fmla="*/ 0 60000 65536"/>
              <a:gd name="T9" fmla="*/ 0 60000 65536"/>
              <a:gd name="T10" fmla="*/ 0 60000 65536"/>
              <a:gd name="T11" fmla="*/ 0 60000 65536"/>
              <a:gd name="T12" fmla="*/ 0 w 804231"/>
              <a:gd name="T13" fmla="*/ 0 h 561860"/>
              <a:gd name="T14" fmla="*/ 804231 w 804231"/>
              <a:gd name="T15" fmla="*/ 561860 h 5618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04231" h="561860">
                <a:moveTo>
                  <a:pt x="0" y="187286"/>
                </a:moveTo>
                <a:lnTo>
                  <a:pt x="804231" y="0"/>
                </a:lnTo>
                <a:lnTo>
                  <a:pt x="220337" y="561860"/>
                </a:lnTo>
                <a:lnTo>
                  <a:pt x="0" y="187286"/>
                </a:lnTo>
                <a:close/>
              </a:path>
            </a:pathLst>
          </a:custGeom>
          <a:solidFill>
            <a:srgbClr val="69C7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1" name="任意多边形 67"/>
          <p:cNvSpPr>
            <a:spLocks noChangeArrowheads="1"/>
          </p:cNvSpPr>
          <p:nvPr userDrawn="1"/>
        </p:nvSpPr>
        <p:spPr bwMode="auto">
          <a:xfrm>
            <a:off x="4470400" y="2825750"/>
            <a:ext cx="157163" cy="98425"/>
          </a:xfrm>
          <a:custGeom>
            <a:avLst/>
            <a:gdLst>
              <a:gd name="T0" fmla="*/ 0 w 209321"/>
              <a:gd name="T1" fmla="*/ 88135 h 132202"/>
              <a:gd name="T2" fmla="*/ 209321 w 209321"/>
              <a:gd name="T3" fmla="*/ 132202 h 132202"/>
              <a:gd name="T4" fmla="*/ 132203 w 209321"/>
              <a:gd name="T5" fmla="*/ 0 h 132202"/>
              <a:gd name="T6" fmla="*/ 0 w 209321"/>
              <a:gd name="T7" fmla="*/ 88135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09321"/>
              <a:gd name="T13" fmla="*/ 0 h 132202"/>
              <a:gd name="T14" fmla="*/ 209321 w 209321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9321" h="132202">
                <a:moveTo>
                  <a:pt x="0" y="88135"/>
                </a:moveTo>
                <a:lnTo>
                  <a:pt x="209321" y="132202"/>
                </a:lnTo>
                <a:lnTo>
                  <a:pt x="132203" y="0"/>
                </a:lnTo>
                <a:lnTo>
                  <a:pt x="0" y="88135"/>
                </a:lnTo>
                <a:close/>
              </a:path>
            </a:pathLst>
          </a:custGeom>
          <a:solidFill>
            <a:srgbClr val="107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2" name="任意多边形 70"/>
          <p:cNvSpPr>
            <a:spLocks noChangeArrowheads="1"/>
          </p:cNvSpPr>
          <p:nvPr userDrawn="1"/>
        </p:nvSpPr>
        <p:spPr bwMode="auto">
          <a:xfrm>
            <a:off x="5419725" y="2717800"/>
            <a:ext cx="198438" cy="74613"/>
          </a:xfrm>
          <a:custGeom>
            <a:avLst/>
            <a:gdLst>
              <a:gd name="T0" fmla="*/ 88135 w 253388"/>
              <a:gd name="T1" fmla="*/ 0 h 110168"/>
              <a:gd name="T2" fmla="*/ 0 w 253388"/>
              <a:gd name="T3" fmla="*/ 99151 h 110168"/>
              <a:gd name="T4" fmla="*/ 253388 w 253388"/>
              <a:gd name="T5" fmla="*/ 110168 h 110168"/>
              <a:gd name="T6" fmla="*/ 88135 w 253388"/>
              <a:gd name="T7" fmla="*/ 0 h 110168"/>
              <a:gd name="T8" fmla="*/ 0 60000 65536"/>
              <a:gd name="T9" fmla="*/ 0 60000 65536"/>
              <a:gd name="T10" fmla="*/ 0 60000 65536"/>
              <a:gd name="T11" fmla="*/ 0 60000 65536"/>
              <a:gd name="T12" fmla="*/ 0 w 253388"/>
              <a:gd name="T13" fmla="*/ 0 h 110168"/>
              <a:gd name="T14" fmla="*/ 253388 w 253388"/>
              <a:gd name="T15" fmla="*/ 110168 h 11016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3388" h="110168">
                <a:moveTo>
                  <a:pt x="88135" y="0"/>
                </a:moveTo>
                <a:lnTo>
                  <a:pt x="0" y="99151"/>
                </a:lnTo>
                <a:lnTo>
                  <a:pt x="253388" y="110168"/>
                </a:lnTo>
                <a:lnTo>
                  <a:pt x="88135" y="0"/>
                </a:lnTo>
                <a:close/>
              </a:path>
            </a:pathLst>
          </a:custGeom>
          <a:solidFill>
            <a:srgbClr val="125D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3" name="任意多边形 75"/>
          <p:cNvSpPr>
            <a:spLocks noChangeArrowheads="1"/>
          </p:cNvSpPr>
          <p:nvPr userDrawn="1"/>
        </p:nvSpPr>
        <p:spPr bwMode="auto">
          <a:xfrm>
            <a:off x="4114800" y="1139825"/>
            <a:ext cx="355600" cy="538163"/>
          </a:xfrm>
          <a:custGeom>
            <a:avLst/>
            <a:gdLst>
              <a:gd name="T0" fmla="*/ 33050 w 429658"/>
              <a:gd name="T1" fmla="*/ 0 h 705079"/>
              <a:gd name="T2" fmla="*/ 429658 w 429658"/>
              <a:gd name="T3" fmla="*/ 605928 h 705079"/>
              <a:gd name="T4" fmla="*/ 0 w 429658"/>
              <a:gd name="T5" fmla="*/ 705079 h 705079"/>
              <a:gd name="T6" fmla="*/ 33050 w 429658"/>
              <a:gd name="T7" fmla="*/ 0 h 705079"/>
              <a:gd name="T8" fmla="*/ 0 60000 65536"/>
              <a:gd name="T9" fmla="*/ 0 60000 65536"/>
              <a:gd name="T10" fmla="*/ 0 60000 65536"/>
              <a:gd name="T11" fmla="*/ 0 60000 65536"/>
              <a:gd name="T12" fmla="*/ 0 w 429658"/>
              <a:gd name="T13" fmla="*/ 0 h 705079"/>
              <a:gd name="T14" fmla="*/ 429658 w 429658"/>
              <a:gd name="T15" fmla="*/ 705079 h 7050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9658" h="705079">
                <a:moveTo>
                  <a:pt x="33050" y="0"/>
                </a:moveTo>
                <a:lnTo>
                  <a:pt x="429658" y="605928"/>
                </a:lnTo>
                <a:lnTo>
                  <a:pt x="0" y="705079"/>
                </a:lnTo>
                <a:lnTo>
                  <a:pt x="33050" y="0"/>
                </a:lnTo>
                <a:close/>
              </a:path>
            </a:pathLst>
          </a:custGeom>
          <a:solidFill>
            <a:srgbClr val="57C8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4" name="任意多边形 76"/>
          <p:cNvSpPr>
            <a:spLocks noChangeArrowheads="1"/>
          </p:cNvSpPr>
          <p:nvPr userDrawn="1"/>
        </p:nvSpPr>
        <p:spPr bwMode="auto">
          <a:xfrm>
            <a:off x="4148138" y="1149350"/>
            <a:ext cx="471487" cy="479425"/>
          </a:xfrm>
          <a:custGeom>
            <a:avLst/>
            <a:gdLst>
              <a:gd name="T0" fmla="*/ 0 w 528810"/>
              <a:gd name="T1" fmla="*/ 0 h 572877"/>
              <a:gd name="T2" fmla="*/ 528810 w 528810"/>
              <a:gd name="T3" fmla="*/ 253388 h 572877"/>
              <a:gd name="T4" fmla="*/ 352540 w 528810"/>
              <a:gd name="T5" fmla="*/ 572877 h 572877"/>
              <a:gd name="T6" fmla="*/ 0 w 528810"/>
              <a:gd name="T7" fmla="*/ 0 h 572877"/>
              <a:gd name="T8" fmla="*/ 0 60000 65536"/>
              <a:gd name="T9" fmla="*/ 0 60000 65536"/>
              <a:gd name="T10" fmla="*/ 0 60000 65536"/>
              <a:gd name="T11" fmla="*/ 0 60000 65536"/>
              <a:gd name="T12" fmla="*/ 0 w 528810"/>
              <a:gd name="T13" fmla="*/ 0 h 572877"/>
              <a:gd name="T14" fmla="*/ 528810 w 528810"/>
              <a:gd name="T15" fmla="*/ 572877 h 57287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8810" h="572877">
                <a:moveTo>
                  <a:pt x="0" y="0"/>
                </a:moveTo>
                <a:lnTo>
                  <a:pt x="528810" y="253388"/>
                </a:lnTo>
                <a:lnTo>
                  <a:pt x="352540" y="572877"/>
                </a:lnTo>
                <a:lnTo>
                  <a:pt x="0" y="0"/>
                </a:lnTo>
                <a:close/>
              </a:path>
            </a:pathLst>
          </a:custGeom>
          <a:solidFill>
            <a:srgbClr val="1BA8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5" name="任意多边形 46"/>
          <p:cNvSpPr>
            <a:spLocks noChangeArrowheads="1"/>
          </p:cNvSpPr>
          <p:nvPr userDrawn="1"/>
        </p:nvSpPr>
        <p:spPr bwMode="auto">
          <a:xfrm>
            <a:off x="3114675" y="1668463"/>
            <a:ext cx="1100138" cy="314325"/>
          </a:xfrm>
          <a:custGeom>
            <a:avLst/>
            <a:gdLst>
              <a:gd name="T0" fmla="*/ 77118 w 1355075"/>
              <a:gd name="T1" fmla="*/ 11017 h 396607"/>
              <a:gd name="T2" fmla="*/ 22034 w 1355075"/>
              <a:gd name="T3" fmla="*/ 11017 h 396607"/>
              <a:gd name="T4" fmla="*/ 0 w 1355075"/>
              <a:gd name="T5" fmla="*/ 396607 h 396607"/>
              <a:gd name="T6" fmla="*/ 1355075 w 1355075"/>
              <a:gd name="T7" fmla="*/ 0 h 396607"/>
              <a:gd name="T8" fmla="*/ 77118 w 1355075"/>
              <a:gd name="T9" fmla="*/ 11017 h 39660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55075"/>
              <a:gd name="T16" fmla="*/ 0 h 396607"/>
              <a:gd name="T17" fmla="*/ 1355075 w 1355075"/>
              <a:gd name="T18" fmla="*/ 396607 h 39660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55075" h="396607">
                <a:moveTo>
                  <a:pt x="77118" y="11017"/>
                </a:moveTo>
                <a:lnTo>
                  <a:pt x="22034" y="11017"/>
                </a:lnTo>
                <a:lnTo>
                  <a:pt x="0" y="396607"/>
                </a:lnTo>
                <a:lnTo>
                  <a:pt x="1355075" y="0"/>
                </a:lnTo>
                <a:lnTo>
                  <a:pt x="77118" y="11017"/>
                </a:lnTo>
                <a:close/>
              </a:path>
            </a:pathLst>
          </a:custGeom>
          <a:solidFill>
            <a:srgbClr val="BF22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" name="任意多边形 28"/>
          <p:cNvSpPr>
            <a:spLocks noChangeArrowheads="1"/>
          </p:cNvSpPr>
          <p:nvPr userDrawn="1"/>
        </p:nvSpPr>
        <p:spPr bwMode="auto">
          <a:xfrm>
            <a:off x="1206500" y="1917700"/>
            <a:ext cx="644525" cy="735013"/>
          </a:xfrm>
          <a:custGeom>
            <a:avLst/>
            <a:gdLst>
              <a:gd name="T0" fmla="*/ 859315 w 859315"/>
              <a:gd name="T1" fmla="*/ 0 h 980502"/>
              <a:gd name="T2" fmla="*/ 484742 w 859315"/>
              <a:gd name="T3" fmla="*/ 859316 h 980502"/>
              <a:gd name="T4" fmla="*/ 0 w 859315"/>
              <a:gd name="T5" fmla="*/ 980502 h 980502"/>
              <a:gd name="T6" fmla="*/ 859315 w 859315"/>
              <a:gd name="T7" fmla="*/ 0 h 980502"/>
              <a:gd name="T8" fmla="*/ 0 60000 65536"/>
              <a:gd name="T9" fmla="*/ 0 60000 65536"/>
              <a:gd name="T10" fmla="*/ 0 60000 65536"/>
              <a:gd name="T11" fmla="*/ 0 60000 65536"/>
              <a:gd name="T12" fmla="*/ 0 w 859315"/>
              <a:gd name="T13" fmla="*/ 0 h 980502"/>
              <a:gd name="T14" fmla="*/ 859315 w 859315"/>
              <a:gd name="T15" fmla="*/ 980502 h 9805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59315" h="980502">
                <a:moveTo>
                  <a:pt x="859315" y="0"/>
                </a:moveTo>
                <a:lnTo>
                  <a:pt x="484742" y="859316"/>
                </a:lnTo>
                <a:lnTo>
                  <a:pt x="0" y="980502"/>
                </a:lnTo>
                <a:lnTo>
                  <a:pt x="859315" y="0"/>
                </a:lnTo>
                <a:close/>
              </a:path>
            </a:pathLst>
          </a:custGeom>
          <a:solidFill>
            <a:srgbClr val="EF5B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7" name="任意多边形 20"/>
          <p:cNvSpPr>
            <a:spLocks noChangeArrowheads="1"/>
          </p:cNvSpPr>
          <p:nvPr userDrawn="1"/>
        </p:nvSpPr>
        <p:spPr bwMode="auto">
          <a:xfrm>
            <a:off x="1851025" y="2395538"/>
            <a:ext cx="471488" cy="265112"/>
          </a:xfrm>
          <a:custGeom>
            <a:avLst/>
            <a:gdLst>
              <a:gd name="T0" fmla="*/ 11017 w 550844"/>
              <a:gd name="T1" fmla="*/ 0 h 341523"/>
              <a:gd name="T2" fmla="*/ 550844 w 550844"/>
              <a:gd name="T3" fmla="*/ 286438 h 341523"/>
              <a:gd name="T4" fmla="*/ 0 w 550844"/>
              <a:gd name="T5" fmla="*/ 341523 h 341523"/>
              <a:gd name="T6" fmla="*/ 11017 w 550844"/>
              <a:gd name="T7" fmla="*/ 0 h 341523"/>
              <a:gd name="T8" fmla="*/ 0 60000 65536"/>
              <a:gd name="T9" fmla="*/ 0 60000 65536"/>
              <a:gd name="T10" fmla="*/ 0 60000 65536"/>
              <a:gd name="T11" fmla="*/ 0 60000 65536"/>
              <a:gd name="T12" fmla="*/ 0 w 550844"/>
              <a:gd name="T13" fmla="*/ 0 h 341523"/>
              <a:gd name="T14" fmla="*/ 550844 w 550844"/>
              <a:gd name="T15" fmla="*/ 341523 h 34152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4" h="341523">
                <a:moveTo>
                  <a:pt x="11017" y="0"/>
                </a:moveTo>
                <a:lnTo>
                  <a:pt x="550844" y="286438"/>
                </a:lnTo>
                <a:lnTo>
                  <a:pt x="0" y="341523"/>
                </a:lnTo>
                <a:lnTo>
                  <a:pt x="11017" y="0"/>
                </a:lnTo>
                <a:close/>
              </a:path>
            </a:pathLst>
          </a:custGeom>
          <a:solidFill>
            <a:srgbClr val="21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8" name="任意多边形 35"/>
          <p:cNvSpPr>
            <a:spLocks noChangeArrowheads="1"/>
          </p:cNvSpPr>
          <p:nvPr userDrawn="1"/>
        </p:nvSpPr>
        <p:spPr bwMode="auto">
          <a:xfrm>
            <a:off x="1817688" y="2238375"/>
            <a:ext cx="463550" cy="365125"/>
          </a:xfrm>
          <a:custGeom>
            <a:avLst/>
            <a:gdLst>
              <a:gd name="T0" fmla="*/ 528809 w 550843"/>
              <a:gd name="T1" fmla="*/ 0 h 451691"/>
              <a:gd name="T2" fmla="*/ 0 w 550843"/>
              <a:gd name="T3" fmla="*/ 209320 h 451691"/>
              <a:gd name="T4" fmla="*/ 550843 w 550843"/>
              <a:gd name="T5" fmla="*/ 451691 h 451691"/>
              <a:gd name="T6" fmla="*/ 528809 w 550843"/>
              <a:gd name="T7" fmla="*/ 0 h 451691"/>
              <a:gd name="T8" fmla="*/ 0 60000 65536"/>
              <a:gd name="T9" fmla="*/ 0 60000 65536"/>
              <a:gd name="T10" fmla="*/ 0 60000 65536"/>
              <a:gd name="T11" fmla="*/ 0 60000 65536"/>
              <a:gd name="T12" fmla="*/ 0 w 550843"/>
              <a:gd name="T13" fmla="*/ 0 h 451691"/>
              <a:gd name="T14" fmla="*/ 550843 w 550843"/>
              <a:gd name="T15" fmla="*/ 451691 h 45169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3" h="451691">
                <a:moveTo>
                  <a:pt x="528809" y="0"/>
                </a:moveTo>
                <a:lnTo>
                  <a:pt x="0" y="209320"/>
                </a:lnTo>
                <a:lnTo>
                  <a:pt x="550843" y="451691"/>
                </a:lnTo>
                <a:lnTo>
                  <a:pt x="528809" y="0"/>
                </a:lnTo>
                <a:close/>
              </a:path>
            </a:pathLst>
          </a:custGeom>
          <a:solidFill>
            <a:srgbClr val="E523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9" name="任意多边形 26"/>
          <p:cNvSpPr>
            <a:spLocks noChangeArrowheads="1"/>
          </p:cNvSpPr>
          <p:nvPr userDrawn="1"/>
        </p:nvSpPr>
        <p:spPr bwMode="auto">
          <a:xfrm>
            <a:off x="1173163" y="1876425"/>
            <a:ext cx="752475" cy="511175"/>
          </a:xfrm>
          <a:custGeom>
            <a:avLst/>
            <a:gdLst>
              <a:gd name="T0" fmla="*/ 936434 w 936434"/>
              <a:gd name="T1" fmla="*/ 0 h 672029"/>
              <a:gd name="T2" fmla="*/ 341523 w 936434"/>
              <a:gd name="T3" fmla="*/ 672029 h 672029"/>
              <a:gd name="T4" fmla="*/ 0 w 936434"/>
              <a:gd name="T5" fmla="*/ 429658 h 672029"/>
              <a:gd name="T6" fmla="*/ 936434 w 936434"/>
              <a:gd name="T7" fmla="*/ 0 h 672029"/>
              <a:gd name="T8" fmla="*/ 0 60000 65536"/>
              <a:gd name="T9" fmla="*/ 0 60000 65536"/>
              <a:gd name="T10" fmla="*/ 0 60000 65536"/>
              <a:gd name="T11" fmla="*/ 0 60000 65536"/>
              <a:gd name="T12" fmla="*/ 0 w 936434"/>
              <a:gd name="T13" fmla="*/ 0 h 672029"/>
              <a:gd name="T14" fmla="*/ 936434 w 936434"/>
              <a:gd name="T15" fmla="*/ 672029 h 6720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36434" h="672029">
                <a:moveTo>
                  <a:pt x="936434" y="0"/>
                </a:moveTo>
                <a:lnTo>
                  <a:pt x="341523" y="672029"/>
                </a:lnTo>
                <a:lnTo>
                  <a:pt x="0" y="429658"/>
                </a:lnTo>
                <a:lnTo>
                  <a:pt x="936434" y="0"/>
                </a:lnTo>
                <a:close/>
              </a:path>
            </a:pathLst>
          </a:custGeom>
          <a:solidFill>
            <a:srgbClr val="EA25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0" name="任意多边形 12"/>
          <p:cNvSpPr>
            <a:spLocks noChangeArrowheads="1"/>
          </p:cNvSpPr>
          <p:nvPr userDrawn="1"/>
        </p:nvSpPr>
        <p:spPr bwMode="auto">
          <a:xfrm>
            <a:off x="569913" y="2312988"/>
            <a:ext cx="817562" cy="538162"/>
          </a:xfrm>
          <a:custGeom>
            <a:avLst/>
            <a:gdLst>
              <a:gd name="T0" fmla="*/ 385591 w 1002535"/>
              <a:gd name="T1" fmla="*/ 0 h 694062"/>
              <a:gd name="T2" fmla="*/ 1002535 w 1002535"/>
              <a:gd name="T3" fmla="*/ 616944 h 694062"/>
              <a:gd name="T4" fmla="*/ 0 w 1002535"/>
              <a:gd name="T5" fmla="*/ 694062 h 694062"/>
              <a:gd name="T6" fmla="*/ 385591 w 1002535"/>
              <a:gd name="T7" fmla="*/ 0 h 694062"/>
              <a:gd name="T8" fmla="*/ 0 60000 65536"/>
              <a:gd name="T9" fmla="*/ 0 60000 65536"/>
              <a:gd name="T10" fmla="*/ 0 60000 65536"/>
              <a:gd name="T11" fmla="*/ 0 60000 65536"/>
              <a:gd name="T12" fmla="*/ 0 w 1002535"/>
              <a:gd name="T13" fmla="*/ 0 h 694062"/>
              <a:gd name="T14" fmla="*/ 1002535 w 1002535"/>
              <a:gd name="T15" fmla="*/ 694062 h 69406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2535" h="694062">
                <a:moveTo>
                  <a:pt x="385591" y="0"/>
                </a:moveTo>
                <a:lnTo>
                  <a:pt x="1002535" y="616944"/>
                </a:lnTo>
                <a:lnTo>
                  <a:pt x="0" y="694062"/>
                </a:lnTo>
                <a:lnTo>
                  <a:pt x="385591" y="0"/>
                </a:lnTo>
                <a:close/>
              </a:path>
            </a:pathLst>
          </a:custGeom>
          <a:solidFill>
            <a:srgbClr val="A11D2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" name="任意多边形 66"/>
          <p:cNvSpPr>
            <a:spLocks noChangeArrowheads="1"/>
          </p:cNvSpPr>
          <p:nvPr userDrawn="1"/>
        </p:nvSpPr>
        <p:spPr bwMode="auto">
          <a:xfrm>
            <a:off x="4140200" y="2841625"/>
            <a:ext cx="404813" cy="280988"/>
          </a:xfrm>
          <a:custGeom>
            <a:avLst/>
            <a:gdLst>
              <a:gd name="T0" fmla="*/ 0 w 539827"/>
              <a:gd name="T1" fmla="*/ 374574 h 374574"/>
              <a:gd name="T2" fmla="*/ 539827 w 539827"/>
              <a:gd name="T3" fmla="*/ 11017 h 374574"/>
              <a:gd name="T4" fmla="*/ 275422 w 539827"/>
              <a:gd name="T5" fmla="*/ 0 h 374574"/>
              <a:gd name="T6" fmla="*/ 0 w 539827"/>
              <a:gd name="T7" fmla="*/ 374574 h 374574"/>
              <a:gd name="T8" fmla="*/ 0 60000 65536"/>
              <a:gd name="T9" fmla="*/ 0 60000 65536"/>
              <a:gd name="T10" fmla="*/ 0 60000 65536"/>
              <a:gd name="T11" fmla="*/ 0 60000 65536"/>
              <a:gd name="T12" fmla="*/ 0 w 539827"/>
              <a:gd name="T13" fmla="*/ 0 h 374574"/>
              <a:gd name="T14" fmla="*/ 539827 w 539827"/>
              <a:gd name="T15" fmla="*/ 374574 h 37457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39827" h="374574">
                <a:moveTo>
                  <a:pt x="0" y="374574"/>
                </a:moveTo>
                <a:lnTo>
                  <a:pt x="539827" y="11017"/>
                </a:lnTo>
                <a:lnTo>
                  <a:pt x="275422" y="0"/>
                </a:lnTo>
                <a:lnTo>
                  <a:pt x="0" y="374574"/>
                </a:lnTo>
                <a:close/>
              </a:path>
            </a:pathLst>
          </a:custGeom>
          <a:solidFill>
            <a:srgbClr val="1057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2" name="任意多边形 16"/>
          <p:cNvSpPr>
            <a:spLocks noChangeArrowheads="1"/>
          </p:cNvSpPr>
          <p:nvPr userDrawn="1"/>
        </p:nvSpPr>
        <p:spPr bwMode="auto">
          <a:xfrm>
            <a:off x="-158750" y="3544888"/>
            <a:ext cx="809625" cy="512762"/>
          </a:xfrm>
          <a:custGeom>
            <a:avLst/>
            <a:gdLst>
              <a:gd name="T0" fmla="*/ 528809 w 1079653"/>
              <a:gd name="T1" fmla="*/ 110168 h 683046"/>
              <a:gd name="T2" fmla="*/ 1079653 w 1079653"/>
              <a:gd name="T3" fmla="*/ 683046 h 683046"/>
              <a:gd name="T4" fmla="*/ 0 w 1079653"/>
              <a:gd name="T5" fmla="*/ 341523 h 683046"/>
              <a:gd name="T6" fmla="*/ 330506 w 1079653"/>
              <a:gd name="T7" fmla="*/ 0 h 683046"/>
              <a:gd name="T8" fmla="*/ 528809 w 1079653"/>
              <a:gd name="T9" fmla="*/ 110168 h 68304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79653"/>
              <a:gd name="T16" fmla="*/ 0 h 683046"/>
              <a:gd name="T17" fmla="*/ 1079653 w 1079653"/>
              <a:gd name="T18" fmla="*/ 683046 h 68304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79653" h="683046">
                <a:moveTo>
                  <a:pt x="528809" y="110168"/>
                </a:moveTo>
                <a:lnTo>
                  <a:pt x="1079653" y="683046"/>
                </a:lnTo>
                <a:lnTo>
                  <a:pt x="0" y="341523"/>
                </a:lnTo>
                <a:lnTo>
                  <a:pt x="330506" y="0"/>
                </a:lnTo>
                <a:lnTo>
                  <a:pt x="528809" y="110168"/>
                </a:lnTo>
                <a:close/>
              </a:path>
            </a:pathLst>
          </a:custGeom>
          <a:solidFill>
            <a:srgbClr val="C121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3" name="任意多边形 106"/>
          <p:cNvSpPr>
            <a:spLocks noChangeArrowheads="1"/>
          </p:cNvSpPr>
          <p:nvPr userDrawn="1"/>
        </p:nvSpPr>
        <p:spPr bwMode="auto">
          <a:xfrm>
            <a:off x="5635625" y="1446213"/>
            <a:ext cx="346075" cy="355600"/>
          </a:xfrm>
          <a:custGeom>
            <a:avLst/>
            <a:gdLst>
              <a:gd name="T0" fmla="*/ 55085 w 462709"/>
              <a:gd name="T1" fmla="*/ 220337 h 473725"/>
              <a:gd name="T2" fmla="*/ 0 w 462709"/>
              <a:gd name="T3" fmla="*/ 220337 h 473725"/>
              <a:gd name="T4" fmla="*/ 352540 w 462709"/>
              <a:gd name="T5" fmla="*/ 473725 h 473725"/>
              <a:gd name="T6" fmla="*/ 462709 w 462709"/>
              <a:gd name="T7" fmla="*/ 0 h 473725"/>
              <a:gd name="T8" fmla="*/ 55085 w 462709"/>
              <a:gd name="T9" fmla="*/ 220337 h 4737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2709"/>
              <a:gd name="T16" fmla="*/ 0 h 473725"/>
              <a:gd name="T17" fmla="*/ 462709 w 462709"/>
              <a:gd name="T18" fmla="*/ 473725 h 4737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2709" h="473725">
                <a:moveTo>
                  <a:pt x="55085" y="220337"/>
                </a:moveTo>
                <a:lnTo>
                  <a:pt x="0" y="220337"/>
                </a:lnTo>
                <a:lnTo>
                  <a:pt x="352540" y="473725"/>
                </a:lnTo>
                <a:lnTo>
                  <a:pt x="462709" y="0"/>
                </a:lnTo>
                <a:lnTo>
                  <a:pt x="55085" y="220337"/>
                </a:lnTo>
                <a:close/>
              </a:path>
            </a:pathLst>
          </a:custGeom>
          <a:solidFill>
            <a:srgbClr val="1791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4" name="任意多边形 81"/>
          <p:cNvSpPr>
            <a:spLocks noChangeArrowheads="1"/>
          </p:cNvSpPr>
          <p:nvPr userDrawn="1"/>
        </p:nvSpPr>
        <p:spPr bwMode="auto">
          <a:xfrm>
            <a:off x="4619625" y="1371600"/>
            <a:ext cx="817563" cy="404813"/>
          </a:xfrm>
          <a:custGeom>
            <a:avLst/>
            <a:gdLst>
              <a:gd name="T0" fmla="*/ 0 w 1090670"/>
              <a:gd name="T1" fmla="*/ 528810 h 539827"/>
              <a:gd name="T2" fmla="*/ 1090670 w 1090670"/>
              <a:gd name="T3" fmla="*/ 539827 h 539827"/>
              <a:gd name="T4" fmla="*/ 947451 w 1090670"/>
              <a:gd name="T5" fmla="*/ 0 h 539827"/>
              <a:gd name="T6" fmla="*/ 0 w 1090670"/>
              <a:gd name="T7" fmla="*/ 528810 h 539827"/>
              <a:gd name="T8" fmla="*/ 0 60000 65536"/>
              <a:gd name="T9" fmla="*/ 0 60000 65536"/>
              <a:gd name="T10" fmla="*/ 0 60000 65536"/>
              <a:gd name="T11" fmla="*/ 0 60000 65536"/>
              <a:gd name="T12" fmla="*/ 0 w 1090670"/>
              <a:gd name="T13" fmla="*/ 0 h 539827"/>
              <a:gd name="T14" fmla="*/ 1090670 w 1090670"/>
              <a:gd name="T15" fmla="*/ 539827 h 53982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90670" h="539827">
                <a:moveTo>
                  <a:pt x="0" y="528810"/>
                </a:moveTo>
                <a:lnTo>
                  <a:pt x="1090670" y="539827"/>
                </a:lnTo>
                <a:lnTo>
                  <a:pt x="947451" y="0"/>
                </a:lnTo>
                <a:lnTo>
                  <a:pt x="0" y="528810"/>
                </a:lnTo>
                <a:close/>
              </a:path>
            </a:pathLst>
          </a:custGeom>
          <a:solidFill>
            <a:srgbClr val="D921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5" name="任意多边形 79"/>
          <p:cNvSpPr>
            <a:spLocks noChangeArrowheads="1"/>
          </p:cNvSpPr>
          <p:nvPr userDrawn="1"/>
        </p:nvSpPr>
        <p:spPr bwMode="auto">
          <a:xfrm>
            <a:off x="4462463" y="1171575"/>
            <a:ext cx="1346200" cy="390525"/>
          </a:xfrm>
          <a:custGeom>
            <a:avLst/>
            <a:gdLst>
              <a:gd name="T0" fmla="*/ 165253 w 1784732"/>
              <a:gd name="T1" fmla="*/ 143219 h 506776"/>
              <a:gd name="T2" fmla="*/ 1784732 w 1784732"/>
              <a:gd name="T3" fmla="*/ 0 h 506776"/>
              <a:gd name="T4" fmla="*/ 0 w 1784732"/>
              <a:gd name="T5" fmla="*/ 506776 h 506776"/>
              <a:gd name="T6" fmla="*/ 165253 w 1784732"/>
              <a:gd name="T7" fmla="*/ 143219 h 506776"/>
              <a:gd name="T8" fmla="*/ 0 60000 65536"/>
              <a:gd name="T9" fmla="*/ 0 60000 65536"/>
              <a:gd name="T10" fmla="*/ 0 60000 65536"/>
              <a:gd name="T11" fmla="*/ 0 60000 65536"/>
              <a:gd name="T12" fmla="*/ 0 w 1784732"/>
              <a:gd name="T13" fmla="*/ 0 h 506776"/>
              <a:gd name="T14" fmla="*/ 1784732 w 1784732"/>
              <a:gd name="T15" fmla="*/ 506776 h 5067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784732" h="506776">
                <a:moveTo>
                  <a:pt x="165253" y="143219"/>
                </a:moveTo>
                <a:lnTo>
                  <a:pt x="1784732" y="0"/>
                </a:lnTo>
                <a:lnTo>
                  <a:pt x="0" y="506776"/>
                </a:lnTo>
                <a:lnTo>
                  <a:pt x="165253" y="143219"/>
                </a:lnTo>
                <a:close/>
              </a:path>
            </a:pathLst>
          </a:custGeom>
          <a:solidFill>
            <a:srgbClr val="290C0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6" name="任意多边形 50"/>
          <p:cNvSpPr>
            <a:spLocks noChangeArrowheads="1"/>
          </p:cNvSpPr>
          <p:nvPr userDrawn="1"/>
        </p:nvSpPr>
        <p:spPr bwMode="auto">
          <a:xfrm>
            <a:off x="2206625" y="2230438"/>
            <a:ext cx="520700" cy="1149350"/>
          </a:xfrm>
          <a:custGeom>
            <a:avLst/>
            <a:gdLst>
              <a:gd name="T0" fmla="*/ 0 w 694063"/>
              <a:gd name="T1" fmla="*/ 0 h 1553378"/>
              <a:gd name="T2" fmla="*/ 694063 w 694063"/>
              <a:gd name="T3" fmla="*/ 55084 h 1553378"/>
              <a:gd name="T4" fmla="*/ 77118 w 694063"/>
              <a:gd name="T5" fmla="*/ 1553378 h 1553378"/>
              <a:gd name="T6" fmla="*/ 0 w 694063"/>
              <a:gd name="T7" fmla="*/ 0 h 1553378"/>
              <a:gd name="T8" fmla="*/ 0 60000 65536"/>
              <a:gd name="T9" fmla="*/ 0 60000 65536"/>
              <a:gd name="T10" fmla="*/ 0 60000 65536"/>
              <a:gd name="T11" fmla="*/ 0 60000 65536"/>
              <a:gd name="T12" fmla="*/ 0 w 694063"/>
              <a:gd name="T13" fmla="*/ 0 h 1553378"/>
              <a:gd name="T14" fmla="*/ 694063 w 694063"/>
              <a:gd name="T15" fmla="*/ 1553378 h 15533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94063" h="1553378">
                <a:moveTo>
                  <a:pt x="0" y="0"/>
                </a:moveTo>
                <a:lnTo>
                  <a:pt x="694063" y="55084"/>
                </a:lnTo>
                <a:lnTo>
                  <a:pt x="77118" y="1553378"/>
                </a:lnTo>
                <a:lnTo>
                  <a:pt x="0" y="0"/>
                </a:lnTo>
                <a:close/>
              </a:path>
            </a:pathLst>
          </a:custGeom>
          <a:solidFill>
            <a:srgbClr val="EE3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7" name="任意多边形 40"/>
          <p:cNvSpPr>
            <a:spLocks noChangeArrowheads="1"/>
          </p:cNvSpPr>
          <p:nvPr userDrawn="1"/>
        </p:nvSpPr>
        <p:spPr bwMode="auto">
          <a:xfrm>
            <a:off x="2405063" y="1131888"/>
            <a:ext cx="1139825" cy="569912"/>
          </a:xfrm>
          <a:custGeom>
            <a:avLst/>
            <a:gdLst>
              <a:gd name="T0" fmla="*/ 0 w 1520328"/>
              <a:gd name="T1" fmla="*/ 638978 h 760164"/>
              <a:gd name="T2" fmla="*/ 991519 w 1520328"/>
              <a:gd name="T3" fmla="*/ 760164 h 760164"/>
              <a:gd name="T4" fmla="*/ 1520328 w 1520328"/>
              <a:gd name="T5" fmla="*/ 0 h 760164"/>
              <a:gd name="T6" fmla="*/ 0 w 1520328"/>
              <a:gd name="T7" fmla="*/ 638978 h 760164"/>
              <a:gd name="T8" fmla="*/ 0 60000 65536"/>
              <a:gd name="T9" fmla="*/ 0 60000 65536"/>
              <a:gd name="T10" fmla="*/ 0 60000 65536"/>
              <a:gd name="T11" fmla="*/ 0 60000 65536"/>
              <a:gd name="T12" fmla="*/ 0 w 1520328"/>
              <a:gd name="T13" fmla="*/ 0 h 760164"/>
              <a:gd name="T14" fmla="*/ 1520328 w 1520328"/>
              <a:gd name="T15" fmla="*/ 760164 h 7601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20328" h="760164">
                <a:moveTo>
                  <a:pt x="0" y="638978"/>
                </a:moveTo>
                <a:lnTo>
                  <a:pt x="991519" y="760164"/>
                </a:lnTo>
                <a:lnTo>
                  <a:pt x="1520328" y="0"/>
                </a:lnTo>
                <a:lnTo>
                  <a:pt x="0" y="638978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8" name="任意多边形 36"/>
          <p:cNvSpPr>
            <a:spLocks noChangeArrowheads="1"/>
          </p:cNvSpPr>
          <p:nvPr userDrawn="1"/>
        </p:nvSpPr>
        <p:spPr bwMode="auto">
          <a:xfrm>
            <a:off x="1858963" y="2603500"/>
            <a:ext cx="414337" cy="768350"/>
          </a:xfrm>
          <a:custGeom>
            <a:avLst/>
            <a:gdLst>
              <a:gd name="T0" fmla="*/ 0 w 550844"/>
              <a:gd name="T1" fmla="*/ 22034 h 1024569"/>
              <a:gd name="T2" fmla="*/ 550844 w 550844"/>
              <a:gd name="T3" fmla="*/ 0 h 1024569"/>
              <a:gd name="T4" fmla="*/ 550844 w 550844"/>
              <a:gd name="T5" fmla="*/ 1024569 h 1024569"/>
              <a:gd name="T6" fmla="*/ 0 w 550844"/>
              <a:gd name="T7" fmla="*/ 22034 h 1024569"/>
              <a:gd name="T8" fmla="*/ 0 60000 65536"/>
              <a:gd name="T9" fmla="*/ 0 60000 65536"/>
              <a:gd name="T10" fmla="*/ 0 60000 65536"/>
              <a:gd name="T11" fmla="*/ 0 60000 65536"/>
              <a:gd name="T12" fmla="*/ 0 w 550844"/>
              <a:gd name="T13" fmla="*/ 0 h 1024569"/>
              <a:gd name="T14" fmla="*/ 550844 w 550844"/>
              <a:gd name="T15" fmla="*/ 1024569 h 102456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4" h="1024569">
                <a:moveTo>
                  <a:pt x="0" y="22034"/>
                </a:moveTo>
                <a:lnTo>
                  <a:pt x="550844" y="0"/>
                </a:lnTo>
                <a:lnTo>
                  <a:pt x="550844" y="1024569"/>
                </a:lnTo>
                <a:lnTo>
                  <a:pt x="0" y="22034"/>
                </a:lnTo>
                <a:close/>
              </a:path>
            </a:pathLst>
          </a:custGeom>
          <a:solidFill>
            <a:srgbClr val="C71F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9" name="任意多边形 29"/>
          <p:cNvSpPr>
            <a:spLocks noChangeArrowheads="1"/>
          </p:cNvSpPr>
          <p:nvPr userDrawn="1"/>
        </p:nvSpPr>
        <p:spPr bwMode="auto">
          <a:xfrm>
            <a:off x="1552575" y="1866900"/>
            <a:ext cx="330200" cy="677863"/>
          </a:xfrm>
          <a:custGeom>
            <a:avLst/>
            <a:gdLst>
              <a:gd name="T0" fmla="*/ 429658 w 440675"/>
              <a:gd name="T1" fmla="*/ 0 h 903383"/>
              <a:gd name="T2" fmla="*/ 440675 w 440675"/>
              <a:gd name="T3" fmla="*/ 738130 h 903383"/>
              <a:gd name="T4" fmla="*/ 0 w 440675"/>
              <a:gd name="T5" fmla="*/ 903383 h 903383"/>
              <a:gd name="T6" fmla="*/ 429658 w 440675"/>
              <a:gd name="T7" fmla="*/ 0 h 903383"/>
              <a:gd name="T8" fmla="*/ 0 60000 65536"/>
              <a:gd name="T9" fmla="*/ 0 60000 65536"/>
              <a:gd name="T10" fmla="*/ 0 60000 65536"/>
              <a:gd name="T11" fmla="*/ 0 60000 65536"/>
              <a:gd name="T12" fmla="*/ 0 w 440675"/>
              <a:gd name="T13" fmla="*/ 0 h 903383"/>
              <a:gd name="T14" fmla="*/ 440675 w 440675"/>
              <a:gd name="T15" fmla="*/ 903383 h 90338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0675" h="903383">
                <a:moveTo>
                  <a:pt x="429658" y="0"/>
                </a:moveTo>
                <a:lnTo>
                  <a:pt x="440675" y="738130"/>
                </a:lnTo>
                <a:lnTo>
                  <a:pt x="0" y="903383"/>
                </a:lnTo>
                <a:lnTo>
                  <a:pt x="429658" y="0"/>
                </a:lnTo>
                <a:close/>
              </a:path>
            </a:pathLst>
          </a:custGeom>
          <a:solidFill>
            <a:srgbClr val="EA244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0" name="任意多边形 5"/>
          <p:cNvSpPr>
            <a:spLocks noChangeArrowheads="1"/>
          </p:cNvSpPr>
          <p:nvPr userDrawn="1"/>
        </p:nvSpPr>
        <p:spPr bwMode="auto">
          <a:xfrm>
            <a:off x="0" y="990600"/>
            <a:ext cx="190500" cy="1016000"/>
          </a:xfrm>
          <a:custGeom>
            <a:avLst/>
            <a:gdLst>
              <a:gd name="T0" fmla="*/ 0 w 242371"/>
              <a:gd name="T1" fmla="*/ 0 h 1355075"/>
              <a:gd name="T2" fmla="*/ 242371 w 242371"/>
              <a:gd name="T3" fmla="*/ 1355075 h 1355075"/>
              <a:gd name="T4" fmla="*/ 0 w 242371"/>
              <a:gd name="T5" fmla="*/ 1178805 h 1355075"/>
              <a:gd name="T6" fmla="*/ 0 w 242371"/>
              <a:gd name="T7" fmla="*/ 0 h 1355075"/>
              <a:gd name="T8" fmla="*/ 0 60000 65536"/>
              <a:gd name="T9" fmla="*/ 0 60000 65536"/>
              <a:gd name="T10" fmla="*/ 0 60000 65536"/>
              <a:gd name="T11" fmla="*/ 0 60000 65536"/>
              <a:gd name="T12" fmla="*/ 0 w 242371"/>
              <a:gd name="T13" fmla="*/ 0 h 1355075"/>
              <a:gd name="T14" fmla="*/ 242371 w 242371"/>
              <a:gd name="T15" fmla="*/ 1355075 h 13550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2371" h="1355075">
                <a:moveTo>
                  <a:pt x="0" y="0"/>
                </a:moveTo>
                <a:lnTo>
                  <a:pt x="242371" y="1355075"/>
                </a:lnTo>
                <a:lnTo>
                  <a:pt x="0" y="1178805"/>
                </a:lnTo>
                <a:lnTo>
                  <a:pt x="0" y="0"/>
                </a:lnTo>
                <a:close/>
              </a:path>
            </a:pathLst>
          </a:custGeom>
          <a:solidFill>
            <a:srgbClr val="E725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" name="任意多边形 6"/>
          <p:cNvSpPr>
            <a:spLocks noChangeArrowheads="1"/>
          </p:cNvSpPr>
          <p:nvPr userDrawn="1"/>
        </p:nvSpPr>
        <p:spPr bwMode="auto">
          <a:xfrm>
            <a:off x="-15875" y="938213"/>
            <a:ext cx="1114425" cy="1069975"/>
          </a:xfrm>
          <a:custGeom>
            <a:avLst/>
            <a:gdLst>
              <a:gd name="T0" fmla="*/ 0 w 1454226"/>
              <a:gd name="T1" fmla="*/ 0 h 1388126"/>
              <a:gd name="T2" fmla="*/ 1454226 w 1454226"/>
              <a:gd name="T3" fmla="*/ 517793 h 1388126"/>
              <a:gd name="T4" fmla="*/ 253388 w 1454226"/>
              <a:gd name="T5" fmla="*/ 1388126 h 1388126"/>
              <a:gd name="T6" fmla="*/ 0 w 1454226"/>
              <a:gd name="T7" fmla="*/ 0 h 1388126"/>
              <a:gd name="T8" fmla="*/ 0 60000 65536"/>
              <a:gd name="T9" fmla="*/ 0 60000 65536"/>
              <a:gd name="T10" fmla="*/ 0 60000 65536"/>
              <a:gd name="T11" fmla="*/ 0 60000 65536"/>
              <a:gd name="T12" fmla="*/ 0 w 1454226"/>
              <a:gd name="T13" fmla="*/ 0 h 1388126"/>
              <a:gd name="T14" fmla="*/ 1454226 w 1454226"/>
              <a:gd name="T15" fmla="*/ 1388126 h 13881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54226" h="1388126">
                <a:moveTo>
                  <a:pt x="0" y="0"/>
                </a:moveTo>
                <a:lnTo>
                  <a:pt x="1454226" y="517793"/>
                </a:lnTo>
                <a:lnTo>
                  <a:pt x="253388" y="1388126"/>
                </a:lnTo>
                <a:lnTo>
                  <a:pt x="0" y="0"/>
                </a:lnTo>
                <a:close/>
              </a:path>
            </a:pathLst>
          </a:custGeom>
          <a:solidFill>
            <a:srgbClr val="EE64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2" name="任意多边形 7"/>
          <p:cNvSpPr>
            <a:spLocks noChangeArrowheads="1"/>
          </p:cNvSpPr>
          <p:nvPr userDrawn="1"/>
        </p:nvSpPr>
        <p:spPr bwMode="auto">
          <a:xfrm>
            <a:off x="-7938" y="1322388"/>
            <a:ext cx="1116013" cy="1082675"/>
          </a:xfrm>
          <a:custGeom>
            <a:avLst/>
            <a:gdLst>
              <a:gd name="T0" fmla="*/ 1465243 w 1465243"/>
              <a:gd name="T1" fmla="*/ 0 h 1443209"/>
              <a:gd name="T2" fmla="*/ 1167788 w 1465243"/>
              <a:gd name="T3" fmla="*/ 1366091 h 1443209"/>
              <a:gd name="T4" fmla="*/ 0 w 1465243"/>
              <a:gd name="T5" fmla="*/ 1443209 h 1443209"/>
              <a:gd name="T6" fmla="*/ 11017 w 1465243"/>
              <a:gd name="T7" fmla="*/ 1024568 h 1443209"/>
              <a:gd name="T8" fmla="*/ 1465243 w 1465243"/>
              <a:gd name="T9" fmla="*/ 0 h 14432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465243"/>
              <a:gd name="T16" fmla="*/ 0 h 1443209"/>
              <a:gd name="T17" fmla="*/ 1465243 w 1465243"/>
              <a:gd name="T18" fmla="*/ 1443209 h 144320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465243" h="1443209">
                <a:moveTo>
                  <a:pt x="1465243" y="0"/>
                </a:moveTo>
                <a:lnTo>
                  <a:pt x="1167788" y="1366091"/>
                </a:lnTo>
                <a:lnTo>
                  <a:pt x="0" y="1443209"/>
                </a:lnTo>
                <a:lnTo>
                  <a:pt x="11017" y="1024568"/>
                </a:lnTo>
                <a:lnTo>
                  <a:pt x="1465243" y="0"/>
                </a:lnTo>
                <a:close/>
              </a:path>
            </a:pathLst>
          </a:custGeom>
          <a:solidFill>
            <a:srgbClr val="EB40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3" name="任意多边形 8"/>
          <p:cNvSpPr>
            <a:spLocks noChangeArrowheads="1"/>
          </p:cNvSpPr>
          <p:nvPr userDrawn="1"/>
        </p:nvSpPr>
        <p:spPr bwMode="auto">
          <a:xfrm>
            <a:off x="-139700" y="1760538"/>
            <a:ext cx="312738" cy="438150"/>
          </a:xfrm>
          <a:custGeom>
            <a:avLst/>
            <a:gdLst>
              <a:gd name="T0" fmla="*/ 418641 w 418641"/>
              <a:gd name="T1" fmla="*/ 308472 h 583894"/>
              <a:gd name="T2" fmla="*/ 0 w 418641"/>
              <a:gd name="T3" fmla="*/ 583894 h 583894"/>
              <a:gd name="T4" fmla="*/ 77118 w 418641"/>
              <a:gd name="T5" fmla="*/ 0 h 583894"/>
              <a:gd name="T6" fmla="*/ 418641 w 418641"/>
              <a:gd name="T7" fmla="*/ 308472 h 583894"/>
              <a:gd name="T8" fmla="*/ 0 60000 65536"/>
              <a:gd name="T9" fmla="*/ 0 60000 65536"/>
              <a:gd name="T10" fmla="*/ 0 60000 65536"/>
              <a:gd name="T11" fmla="*/ 0 60000 65536"/>
              <a:gd name="T12" fmla="*/ 0 w 418641"/>
              <a:gd name="T13" fmla="*/ 0 h 583894"/>
              <a:gd name="T14" fmla="*/ 418641 w 418641"/>
              <a:gd name="T15" fmla="*/ 583894 h 583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8641" h="583894">
                <a:moveTo>
                  <a:pt x="418641" y="308472"/>
                </a:moveTo>
                <a:lnTo>
                  <a:pt x="0" y="583894"/>
                </a:lnTo>
                <a:lnTo>
                  <a:pt x="77118" y="0"/>
                </a:lnTo>
                <a:lnTo>
                  <a:pt x="418641" y="308472"/>
                </a:lnTo>
                <a:close/>
              </a:path>
            </a:pathLst>
          </a:custGeom>
          <a:solidFill>
            <a:srgbClr val="D920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4" name="任意多边形 9"/>
          <p:cNvSpPr>
            <a:spLocks noChangeArrowheads="1"/>
          </p:cNvSpPr>
          <p:nvPr userDrawn="1"/>
        </p:nvSpPr>
        <p:spPr bwMode="auto">
          <a:xfrm>
            <a:off x="-57150" y="2338388"/>
            <a:ext cx="965200" cy="412750"/>
          </a:xfrm>
          <a:custGeom>
            <a:avLst/>
            <a:gdLst>
              <a:gd name="T0" fmla="*/ 22034 w 1288973"/>
              <a:gd name="T1" fmla="*/ 88135 h 550844"/>
              <a:gd name="T2" fmla="*/ 1288973 w 1288973"/>
              <a:gd name="T3" fmla="*/ 0 h 550844"/>
              <a:gd name="T4" fmla="*/ 0 w 1288973"/>
              <a:gd name="T5" fmla="*/ 550844 h 550844"/>
              <a:gd name="T6" fmla="*/ 22034 w 1288973"/>
              <a:gd name="T7" fmla="*/ 88135 h 550844"/>
              <a:gd name="T8" fmla="*/ 0 60000 65536"/>
              <a:gd name="T9" fmla="*/ 0 60000 65536"/>
              <a:gd name="T10" fmla="*/ 0 60000 65536"/>
              <a:gd name="T11" fmla="*/ 0 60000 65536"/>
              <a:gd name="T12" fmla="*/ 0 w 1288973"/>
              <a:gd name="T13" fmla="*/ 0 h 550844"/>
              <a:gd name="T14" fmla="*/ 1288973 w 1288973"/>
              <a:gd name="T15" fmla="*/ 550844 h 5508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88973" h="550844">
                <a:moveTo>
                  <a:pt x="22034" y="88135"/>
                </a:moveTo>
                <a:lnTo>
                  <a:pt x="1288973" y="0"/>
                </a:lnTo>
                <a:lnTo>
                  <a:pt x="0" y="550844"/>
                </a:lnTo>
                <a:lnTo>
                  <a:pt x="22034" y="88135"/>
                </a:lnTo>
                <a:close/>
              </a:path>
            </a:pathLst>
          </a:custGeom>
          <a:solidFill>
            <a:srgbClr val="39111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5" name="任意多边形 10"/>
          <p:cNvSpPr>
            <a:spLocks noChangeArrowheads="1"/>
          </p:cNvSpPr>
          <p:nvPr userDrawn="1"/>
        </p:nvSpPr>
        <p:spPr bwMode="auto">
          <a:xfrm>
            <a:off x="-7938" y="2330450"/>
            <a:ext cx="884238" cy="552450"/>
          </a:xfrm>
          <a:custGeom>
            <a:avLst/>
            <a:gdLst>
              <a:gd name="T0" fmla="*/ 1178805 w 1178805"/>
              <a:gd name="T1" fmla="*/ 0 h 738131"/>
              <a:gd name="T2" fmla="*/ 859316 w 1178805"/>
              <a:gd name="T3" fmla="*/ 661013 h 738131"/>
              <a:gd name="T4" fmla="*/ 11017 w 1178805"/>
              <a:gd name="T5" fmla="*/ 738131 h 738131"/>
              <a:gd name="T6" fmla="*/ 0 w 1178805"/>
              <a:gd name="T7" fmla="*/ 528810 h 738131"/>
              <a:gd name="T8" fmla="*/ 1178805 w 1178805"/>
              <a:gd name="T9" fmla="*/ 0 h 73813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78805"/>
              <a:gd name="T16" fmla="*/ 0 h 738131"/>
              <a:gd name="T17" fmla="*/ 1178805 w 1178805"/>
              <a:gd name="T18" fmla="*/ 738131 h 73813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78805" h="738131">
                <a:moveTo>
                  <a:pt x="1178805" y="0"/>
                </a:moveTo>
                <a:lnTo>
                  <a:pt x="859316" y="661013"/>
                </a:lnTo>
                <a:lnTo>
                  <a:pt x="11017" y="738131"/>
                </a:lnTo>
                <a:lnTo>
                  <a:pt x="0" y="528810"/>
                </a:lnTo>
                <a:lnTo>
                  <a:pt x="1178805" y="0"/>
                </a:lnTo>
                <a:close/>
              </a:path>
            </a:pathLst>
          </a:custGeom>
          <a:solidFill>
            <a:srgbClr val="660C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6" name="任意多边形 11"/>
          <p:cNvSpPr>
            <a:spLocks noChangeArrowheads="1"/>
          </p:cNvSpPr>
          <p:nvPr userDrawn="1"/>
        </p:nvSpPr>
        <p:spPr bwMode="auto">
          <a:xfrm>
            <a:off x="-57150" y="2825750"/>
            <a:ext cx="701675" cy="669925"/>
          </a:xfrm>
          <a:custGeom>
            <a:avLst/>
            <a:gdLst>
              <a:gd name="T0" fmla="*/ 44067 w 936433"/>
              <a:gd name="T1" fmla="*/ 55084 h 892366"/>
              <a:gd name="T2" fmla="*/ 936433 w 936433"/>
              <a:gd name="T3" fmla="*/ 0 h 892366"/>
              <a:gd name="T4" fmla="*/ 363556 w 936433"/>
              <a:gd name="T5" fmla="*/ 760163 h 892366"/>
              <a:gd name="T6" fmla="*/ 0 w 936433"/>
              <a:gd name="T7" fmla="*/ 892366 h 892366"/>
              <a:gd name="T8" fmla="*/ 44067 w 936433"/>
              <a:gd name="T9" fmla="*/ 55084 h 89236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36433"/>
              <a:gd name="T16" fmla="*/ 0 h 892366"/>
              <a:gd name="T17" fmla="*/ 936433 w 936433"/>
              <a:gd name="T18" fmla="*/ 892366 h 89236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36433" h="892366">
                <a:moveTo>
                  <a:pt x="44067" y="55084"/>
                </a:moveTo>
                <a:lnTo>
                  <a:pt x="936433" y="0"/>
                </a:lnTo>
                <a:lnTo>
                  <a:pt x="363556" y="760163"/>
                </a:lnTo>
                <a:lnTo>
                  <a:pt x="0" y="892366"/>
                </a:lnTo>
                <a:lnTo>
                  <a:pt x="44067" y="55084"/>
                </a:lnTo>
                <a:close/>
              </a:path>
            </a:pathLst>
          </a:custGeom>
          <a:solidFill>
            <a:srgbClr val="8215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7" name="任意多边形 13"/>
          <p:cNvSpPr>
            <a:spLocks noChangeArrowheads="1"/>
          </p:cNvSpPr>
          <p:nvPr userDrawn="1"/>
        </p:nvSpPr>
        <p:spPr bwMode="auto">
          <a:xfrm>
            <a:off x="198438" y="2784475"/>
            <a:ext cx="1189037" cy="628650"/>
          </a:xfrm>
          <a:custGeom>
            <a:avLst/>
            <a:gdLst>
              <a:gd name="T0" fmla="*/ 572877 w 1586429"/>
              <a:gd name="T1" fmla="*/ 66102 h 837282"/>
              <a:gd name="T2" fmla="*/ 1586429 w 1586429"/>
              <a:gd name="T3" fmla="*/ 0 h 837282"/>
              <a:gd name="T4" fmla="*/ 0 w 1586429"/>
              <a:gd name="T5" fmla="*/ 837282 h 837282"/>
              <a:gd name="T6" fmla="*/ 572877 w 1586429"/>
              <a:gd name="T7" fmla="*/ 66102 h 837282"/>
              <a:gd name="T8" fmla="*/ 0 60000 65536"/>
              <a:gd name="T9" fmla="*/ 0 60000 65536"/>
              <a:gd name="T10" fmla="*/ 0 60000 65536"/>
              <a:gd name="T11" fmla="*/ 0 60000 65536"/>
              <a:gd name="T12" fmla="*/ 0 w 1586429"/>
              <a:gd name="T13" fmla="*/ 0 h 837282"/>
              <a:gd name="T14" fmla="*/ 1586429 w 1586429"/>
              <a:gd name="T15" fmla="*/ 837282 h 83728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86429" h="837282">
                <a:moveTo>
                  <a:pt x="572877" y="66102"/>
                </a:moveTo>
                <a:lnTo>
                  <a:pt x="1586429" y="0"/>
                </a:lnTo>
                <a:lnTo>
                  <a:pt x="0" y="837282"/>
                </a:lnTo>
                <a:lnTo>
                  <a:pt x="572877" y="66102"/>
                </a:lnTo>
                <a:close/>
              </a:path>
            </a:pathLst>
          </a:custGeom>
          <a:solidFill>
            <a:srgbClr val="BC20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8" name="任意多边形 15"/>
          <p:cNvSpPr>
            <a:spLocks noChangeArrowheads="1"/>
          </p:cNvSpPr>
          <p:nvPr userDrawn="1"/>
        </p:nvSpPr>
        <p:spPr bwMode="auto">
          <a:xfrm>
            <a:off x="-320675" y="2786063"/>
            <a:ext cx="2586038" cy="950912"/>
          </a:xfrm>
          <a:custGeom>
            <a:avLst/>
            <a:gdLst>
              <a:gd name="T0" fmla="*/ 220338 w 3448280"/>
              <a:gd name="T1" fmla="*/ 980501 h 1255923"/>
              <a:gd name="T2" fmla="*/ 2258458 w 3448280"/>
              <a:gd name="T3" fmla="*/ 0 h 1255923"/>
              <a:gd name="T4" fmla="*/ 3448280 w 3448280"/>
              <a:gd name="T5" fmla="*/ 771181 h 1255923"/>
              <a:gd name="T6" fmla="*/ 0 w 3448280"/>
              <a:gd name="T7" fmla="*/ 1255923 h 1255923"/>
              <a:gd name="T8" fmla="*/ 220338 w 3448280"/>
              <a:gd name="T9" fmla="*/ 980501 h 125592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448280"/>
              <a:gd name="T16" fmla="*/ 0 h 1255923"/>
              <a:gd name="T17" fmla="*/ 3448280 w 3448280"/>
              <a:gd name="T18" fmla="*/ 1255923 h 125592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448280" h="1255923">
                <a:moveTo>
                  <a:pt x="220338" y="980501"/>
                </a:moveTo>
                <a:lnTo>
                  <a:pt x="2258458" y="0"/>
                </a:lnTo>
                <a:lnTo>
                  <a:pt x="3448280" y="771181"/>
                </a:lnTo>
                <a:lnTo>
                  <a:pt x="0" y="1255923"/>
                </a:lnTo>
                <a:lnTo>
                  <a:pt x="220338" y="980501"/>
                </a:lnTo>
                <a:close/>
              </a:path>
            </a:pathLst>
          </a:custGeom>
          <a:solidFill>
            <a:srgbClr val="CE21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9" name="任意多边形 17"/>
          <p:cNvSpPr>
            <a:spLocks noChangeArrowheads="1"/>
          </p:cNvSpPr>
          <p:nvPr userDrawn="1"/>
        </p:nvSpPr>
        <p:spPr bwMode="auto">
          <a:xfrm>
            <a:off x="1346200" y="2611438"/>
            <a:ext cx="942975" cy="784225"/>
          </a:xfrm>
          <a:custGeom>
            <a:avLst/>
            <a:gdLst>
              <a:gd name="T0" fmla="*/ 0 w 1255923"/>
              <a:gd name="T1" fmla="*/ 242371 h 1024569"/>
              <a:gd name="T2" fmla="*/ 705080 w 1255923"/>
              <a:gd name="T3" fmla="*/ 0 h 1024569"/>
              <a:gd name="T4" fmla="*/ 1255923 w 1255923"/>
              <a:gd name="T5" fmla="*/ 1024569 h 1024569"/>
              <a:gd name="T6" fmla="*/ 0 w 1255923"/>
              <a:gd name="T7" fmla="*/ 242371 h 1024569"/>
              <a:gd name="T8" fmla="*/ 0 60000 65536"/>
              <a:gd name="T9" fmla="*/ 0 60000 65536"/>
              <a:gd name="T10" fmla="*/ 0 60000 65536"/>
              <a:gd name="T11" fmla="*/ 0 60000 65536"/>
              <a:gd name="T12" fmla="*/ 0 w 1255923"/>
              <a:gd name="T13" fmla="*/ 0 h 1024569"/>
              <a:gd name="T14" fmla="*/ 1255923 w 1255923"/>
              <a:gd name="T15" fmla="*/ 1024569 h 102456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55923" h="1024569">
                <a:moveTo>
                  <a:pt x="0" y="242371"/>
                </a:moveTo>
                <a:lnTo>
                  <a:pt x="705080" y="0"/>
                </a:lnTo>
                <a:lnTo>
                  <a:pt x="1255923" y="1024569"/>
                </a:lnTo>
                <a:lnTo>
                  <a:pt x="0" y="242371"/>
                </a:lnTo>
                <a:close/>
              </a:path>
            </a:pathLst>
          </a:custGeom>
          <a:solidFill>
            <a:srgbClr val="D11F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0" name="任意多边形 18"/>
          <p:cNvSpPr>
            <a:spLocks noChangeArrowheads="1"/>
          </p:cNvSpPr>
          <p:nvPr userDrawn="1"/>
        </p:nvSpPr>
        <p:spPr bwMode="auto">
          <a:xfrm>
            <a:off x="1214438" y="2635250"/>
            <a:ext cx="644525" cy="165100"/>
          </a:xfrm>
          <a:custGeom>
            <a:avLst/>
            <a:gdLst>
              <a:gd name="T0" fmla="*/ 0 w 859315"/>
              <a:gd name="T1" fmla="*/ 11017 h 253388"/>
              <a:gd name="T2" fmla="*/ 859315 w 859315"/>
              <a:gd name="T3" fmla="*/ 0 h 253388"/>
              <a:gd name="T4" fmla="*/ 220337 w 859315"/>
              <a:gd name="T5" fmla="*/ 253388 h 253388"/>
              <a:gd name="T6" fmla="*/ 0 w 859315"/>
              <a:gd name="T7" fmla="*/ 11017 h 253388"/>
              <a:gd name="T8" fmla="*/ 0 60000 65536"/>
              <a:gd name="T9" fmla="*/ 0 60000 65536"/>
              <a:gd name="T10" fmla="*/ 0 60000 65536"/>
              <a:gd name="T11" fmla="*/ 0 60000 65536"/>
              <a:gd name="T12" fmla="*/ 0 w 859315"/>
              <a:gd name="T13" fmla="*/ 0 h 253388"/>
              <a:gd name="T14" fmla="*/ 859315 w 859315"/>
              <a:gd name="T15" fmla="*/ 253388 h 2533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59315" h="253388">
                <a:moveTo>
                  <a:pt x="0" y="11017"/>
                </a:moveTo>
                <a:lnTo>
                  <a:pt x="859315" y="0"/>
                </a:lnTo>
                <a:lnTo>
                  <a:pt x="220337" y="253388"/>
                </a:lnTo>
                <a:lnTo>
                  <a:pt x="0" y="11017"/>
                </a:lnTo>
                <a:close/>
              </a:path>
            </a:pathLst>
          </a:custGeom>
          <a:solidFill>
            <a:srgbClr val="34110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" name="任意多边形 19"/>
          <p:cNvSpPr>
            <a:spLocks noChangeArrowheads="1"/>
          </p:cNvSpPr>
          <p:nvPr userDrawn="1"/>
        </p:nvSpPr>
        <p:spPr bwMode="auto">
          <a:xfrm>
            <a:off x="1222375" y="2420938"/>
            <a:ext cx="661988" cy="231775"/>
          </a:xfrm>
          <a:custGeom>
            <a:avLst/>
            <a:gdLst>
              <a:gd name="T0" fmla="*/ 0 w 881350"/>
              <a:gd name="T1" fmla="*/ 297456 h 308473"/>
              <a:gd name="T2" fmla="*/ 881350 w 881350"/>
              <a:gd name="T3" fmla="*/ 0 h 308473"/>
              <a:gd name="T4" fmla="*/ 837282 w 881350"/>
              <a:gd name="T5" fmla="*/ 308473 h 308473"/>
              <a:gd name="T6" fmla="*/ 0 w 881350"/>
              <a:gd name="T7" fmla="*/ 297456 h 308473"/>
              <a:gd name="T8" fmla="*/ 0 60000 65536"/>
              <a:gd name="T9" fmla="*/ 0 60000 65536"/>
              <a:gd name="T10" fmla="*/ 0 60000 65536"/>
              <a:gd name="T11" fmla="*/ 0 60000 65536"/>
              <a:gd name="T12" fmla="*/ 0 w 881350"/>
              <a:gd name="T13" fmla="*/ 0 h 308473"/>
              <a:gd name="T14" fmla="*/ 881350 w 881350"/>
              <a:gd name="T15" fmla="*/ 308473 h 30847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81350" h="308473">
                <a:moveTo>
                  <a:pt x="0" y="297456"/>
                </a:moveTo>
                <a:lnTo>
                  <a:pt x="881350" y="0"/>
                </a:lnTo>
                <a:lnTo>
                  <a:pt x="837282" y="308473"/>
                </a:lnTo>
                <a:lnTo>
                  <a:pt x="0" y="297456"/>
                </a:lnTo>
                <a:close/>
              </a:path>
            </a:pathLst>
          </a:custGeom>
          <a:solidFill>
            <a:srgbClr val="A61E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2" name="任意多边形 21"/>
          <p:cNvSpPr>
            <a:spLocks noChangeArrowheads="1"/>
          </p:cNvSpPr>
          <p:nvPr userDrawn="1"/>
        </p:nvSpPr>
        <p:spPr bwMode="auto">
          <a:xfrm>
            <a:off x="884238" y="2189163"/>
            <a:ext cx="355600" cy="479425"/>
          </a:xfrm>
          <a:custGeom>
            <a:avLst/>
            <a:gdLst>
              <a:gd name="T0" fmla="*/ 0 w 473725"/>
              <a:gd name="T1" fmla="*/ 187287 h 638978"/>
              <a:gd name="T2" fmla="*/ 451691 w 473725"/>
              <a:gd name="T3" fmla="*/ 0 h 638978"/>
              <a:gd name="T4" fmla="*/ 473725 w 473725"/>
              <a:gd name="T5" fmla="*/ 638978 h 638978"/>
              <a:gd name="T6" fmla="*/ 0 w 473725"/>
              <a:gd name="T7" fmla="*/ 187287 h 638978"/>
              <a:gd name="T8" fmla="*/ 0 60000 65536"/>
              <a:gd name="T9" fmla="*/ 0 60000 65536"/>
              <a:gd name="T10" fmla="*/ 0 60000 65536"/>
              <a:gd name="T11" fmla="*/ 0 60000 65536"/>
              <a:gd name="T12" fmla="*/ 0 w 473725"/>
              <a:gd name="T13" fmla="*/ 0 h 638978"/>
              <a:gd name="T14" fmla="*/ 473725 w 473725"/>
              <a:gd name="T15" fmla="*/ 638978 h 6389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3725" h="638978">
                <a:moveTo>
                  <a:pt x="0" y="187287"/>
                </a:moveTo>
                <a:lnTo>
                  <a:pt x="451691" y="0"/>
                </a:lnTo>
                <a:lnTo>
                  <a:pt x="473725" y="638978"/>
                </a:lnTo>
                <a:lnTo>
                  <a:pt x="0" y="187287"/>
                </a:lnTo>
                <a:close/>
              </a:path>
            </a:pathLst>
          </a:custGeom>
          <a:solidFill>
            <a:srgbClr val="BD20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3" name="任意多边形 22"/>
          <p:cNvSpPr>
            <a:spLocks noChangeArrowheads="1"/>
          </p:cNvSpPr>
          <p:nvPr userDrawn="1"/>
        </p:nvSpPr>
        <p:spPr bwMode="auto">
          <a:xfrm>
            <a:off x="858838" y="1314450"/>
            <a:ext cx="355600" cy="1031875"/>
          </a:xfrm>
          <a:custGeom>
            <a:avLst/>
            <a:gdLst>
              <a:gd name="T0" fmla="*/ 319489 w 473726"/>
              <a:gd name="T1" fmla="*/ 0 h 1377108"/>
              <a:gd name="T2" fmla="*/ 473726 w 473726"/>
              <a:gd name="T3" fmla="*/ 1244906 h 1377108"/>
              <a:gd name="T4" fmla="*/ 0 w 473726"/>
              <a:gd name="T5" fmla="*/ 1377108 h 1377108"/>
              <a:gd name="T6" fmla="*/ 319489 w 473726"/>
              <a:gd name="T7" fmla="*/ 0 h 1377108"/>
              <a:gd name="T8" fmla="*/ 0 60000 65536"/>
              <a:gd name="T9" fmla="*/ 0 60000 65536"/>
              <a:gd name="T10" fmla="*/ 0 60000 65536"/>
              <a:gd name="T11" fmla="*/ 0 60000 65536"/>
              <a:gd name="T12" fmla="*/ 0 w 473726"/>
              <a:gd name="T13" fmla="*/ 0 h 1377108"/>
              <a:gd name="T14" fmla="*/ 473726 w 473726"/>
              <a:gd name="T15" fmla="*/ 1377108 h 137710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3726" h="1377108">
                <a:moveTo>
                  <a:pt x="319489" y="0"/>
                </a:moveTo>
                <a:lnTo>
                  <a:pt x="473726" y="1244906"/>
                </a:lnTo>
                <a:lnTo>
                  <a:pt x="0" y="1377108"/>
                </a:lnTo>
                <a:lnTo>
                  <a:pt x="319489" y="0"/>
                </a:lnTo>
                <a:close/>
              </a:path>
            </a:pathLst>
          </a:custGeom>
          <a:solidFill>
            <a:srgbClr val="F17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4" name="任意多边形 24"/>
          <p:cNvSpPr>
            <a:spLocks noChangeArrowheads="1"/>
          </p:cNvSpPr>
          <p:nvPr userDrawn="1"/>
        </p:nvSpPr>
        <p:spPr bwMode="auto">
          <a:xfrm>
            <a:off x="1090613" y="1330325"/>
            <a:ext cx="347662" cy="982663"/>
          </a:xfrm>
          <a:custGeom>
            <a:avLst/>
            <a:gdLst>
              <a:gd name="T0" fmla="*/ 0 w 451692"/>
              <a:gd name="T1" fmla="*/ 0 h 1233889"/>
              <a:gd name="T2" fmla="*/ 451692 w 451692"/>
              <a:gd name="T3" fmla="*/ 352539 h 1233889"/>
              <a:gd name="T4" fmla="*/ 165253 w 451692"/>
              <a:gd name="T5" fmla="*/ 1233889 h 1233889"/>
              <a:gd name="T6" fmla="*/ 0 w 451692"/>
              <a:gd name="T7" fmla="*/ 0 h 1233889"/>
              <a:gd name="T8" fmla="*/ 0 60000 65536"/>
              <a:gd name="T9" fmla="*/ 0 60000 65536"/>
              <a:gd name="T10" fmla="*/ 0 60000 65536"/>
              <a:gd name="T11" fmla="*/ 0 60000 65536"/>
              <a:gd name="T12" fmla="*/ 0 w 451692"/>
              <a:gd name="T13" fmla="*/ 0 h 1233889"/>
              <a:gd name="T14" fmla="*/ 451692 w 451692"/>
              <a:gd name="T15" fmla="*/ 1233889 h 123388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1692" h="1233889">
                <a:moveTo>
                  <a:pt x="0" y="0"/>
                </a:moveTo>
                <a:lnTo>
                  <a:pt x="451692" y="352539"/>
                </a:lnTo>
                <a:lnTo>
                  <a:pt x="165253" y="1233889"/>
                </a:lnTo>
                <a:lnTo>
                  <a:pt x="0" y="0"/>
                </a:lnTo>
                <a:close/>
              </a:path>
            </a:pathLst>
          </a:custGeom>
          <a:solidFill>
            <a:srgbClr val="E925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5" name="任意多边形 25"/>
          <p:cNvSpPr>
            <a:spLocks noChangeArrowheads="1"/>
          </p:cNvSpPr>
          <p:nvPr userDrawn="1"/>
        </p:nvSpPr>
        <p:spPr bwMode="auto">
          <a:xfrm>
            <a:off x="1231900" y="1593850"/>
            <a:ext cx="635000" cy="603250"/>
          </a:xfrm>
          <a:custGeom>
            <a:avLst/>
            <a:gdLst>
              <a:gd name="T0" fmla="*/ 275422 w 848299"/>
              <a:gd name="T1" fmla="*/ 0 h 804232"/>
              <a:gd name="T2" fmla="*/ 848299 w 848299"/>
              <a:gd name="T3" fmla="*/ 407625 h 804232"/>
              <a:gd name="T4" fmla="*/ 0 w 848299"/>
              <a:gd name="T5" fmla="*/ 804232 h 804232"/>
              <a:gd name="T6" fmla="*/ 275422 w 848299"/>
              <a:gd name="T7" fmla="*/ 0 h 804232"/>
              <a:gd name="T8" fmla="*/ 0 60000 65536"/>
              <a:gd name="T9" fmla="*/ 0 60000 65536"/>
              <a:gd name="T10" fmla="*/ 0 60000 65536"/>
              <a:gd name="T11" fmla="*/ 0 60000 65536"/>
              <a:gd name="T12" fmla="*/ 0 w 848299"/>
              <a:gd name="T13" fmla="*/ 0 h 804232"/>
              <a:gd name="T14" fmla="*/ 848299 w 848299"/>
              <a:gd name="T15" fmla="*/ 804232 h 80423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48299" h="804232">
                <a:moveTo>
                  <a:pt x="275422" y="0"/>
                </a:moveTo>
                <a:lnTo>
                  <a:pt x="848299" y="407625"/>
                </a:lnTo>
                <a:lnTo>
                  <a:pt x="0" y="804232"/>
                </a:lnTo>
                <a:lnTo>
                  <a:pt x="275422" y="0"/>
                </a:lnTo>
                <a:close/>
              </a:path>
            </a:pathLst>
          </a:custGeom>
          <a:solidFill>
            <a:srgbClr val="C920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6" name="任意多边形 27"/>
          <p:cNvSpPr>
            <a:spLocks noChangeArrowheads="1"/>
          </p:cNvSpPr>
          <p:nvPr userDrawn="1"/>
        </p:nvSpPr>
        <p:spPr bwMode="auto">
          <a:xfrm>
            <a:off x="1222375" y="2206625"/>
            <a:ext cx="223838" cy="438150"/>
          </a:xfrm>
          <a:custGeom>
            <a:avLst/>
            <a:gdLst>
              <a:gd name="T0" fmla="*/ 0 w 297456"/>
              <a:gd name="T1" fmla="*/ 0 h 583894"/>
              <a:gd name="T2" fmla="*/ 297456 w 297456"/>
              <a:gd name="T3" fmla="*/ 242371 h 583894"/>
              <a:gd name="T4" fmla="*/ 0 w 297456"/>
              <a:gd name="T5" fmla="*/ 583894 h 583894"/>
              <a:gd name="T6" fmla="*/ 0 w 297456"/>
              <a:gd name="T7" fmla="*/ 0 h 583894"/>
              <a:gd name="T8" fmla="*/ 0 60000 65536"/>
              <a:gd name="T9" fmla="*/ 0 60000 65536"/>
              <a:gd name="T10" fmla="*/ 0 60000 65536"/>
              <a:gd name="T11" fmla="*/ 0 60000 65536"/>
              <a:gd name="T12" fmla="*/ 0 w 297456"/>
              <a:gd name="T13" fmla="*/ 0 h 583894"/>
              <a:gd name="T14" fmla="*/ 297456 w 297456"/>
              <a:gd name="T15" fmla="*/ 583894 h 583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7456" h="583894">
                <a:moveTo>
                  <a:pt x="0" y="0"/>
                </a:moveTo>
                <a:lnTo>
                  <a:pt x="297456" y="242371"/>
                </a:lnTo>
                <a:lnTo>
                  <a:pt x="0" y="583894"/>
                </a:lnTo>
                <a:lnTo>
                  <a:pt x="0" y="0"/>
                </a:lnTo>
                <a:close/>
              </a:path>
            </a:pathLst>
          </a:custGeom>
          <a:solidFill>
            <a:srgbClr val="5F0B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7" name="任意多边形 32"/>
          <p:cNvSpPr>
            <a:spLocks noChangeArrowheads="1"/>
          </p:cNvSpPr>
          <p:nvPr userDrawn="1"/>
        </p:nvSpPr>
        <p:spPr bwMode="auto">
          <a:xfrm>
            <a:off x="1420813" y="1593850"/>
            <a:ext cx="900112" cy="736600"/>
          </a:xfrm>
          <a:custGeom>
            <a:avLst/>
            <a:gdLst>
              <a:gd name="T0" fmla="*/ 0 w 1134738"/>
              <a:gd name="T1" fmla="*/ 0 h 881350"/>
              <a:gd name="T2" fmla="*/ 1134738 w 1134738"/>
              <a:gd name="T3" fmla="*/ 881350 h 881350"/>
              <a:gd name="T4" fmla="*/ 627962 w 1134738"/>
              <a:gd name="T5" fmla="*/ 165253 h 881350"/>
              <a:gd name="T6" fmla="*/ 0 w 1134738"/>
              <a:gd name="T7" fmla="*/ 0 h 881350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8"/>
              <a:gd name="T13" fmla="*/ 0 h 881350"/>
              <a:gd name="T14" fmla="*/ 1134738 w 1134738"/>
              <a:gd name="T15" fmla="*/ 881350 h 8813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8" h="881350">
                <a:moveTo>
                  <a:pt x="0" y="0"/>
                </a:moveTo>
                <a:lnTo>
                  <a:pt x="1134738" y="881350"/>
                </a:lnTo>
                <a:lnTo>
                  <a:pt x="627962" y="165253"/>
                </a:lnTo>
                <a:lnTo>
                  <a:pt x="0" y="0"/>
                </a:lnTo>
                <a:close/>
              </a:path>
            </a:pathLst>
          </a:custGeom>
          <a:solidFill>
            <a:srgbClr val="EA2E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8" name="任意多边形 33"/>
          <p:cNvSpPr>
            <a:spLocks noChangeArrowheads="1"/>
          </p:cNvSpPr>
          <p:nvPr userDrawn="1"/>
        </p:nvSpPr>
        <p:spPr bwMode="auto">
          <a:xfrm>
            <a:off x="1866900" y="1949450"/>
            <a:ext cx="388938" cy="447675"/>
          </a:xfrm>
          <a:custGeom>
            <a:avLst/>
            <a:gdLst>
              <a:gd name="T0" fmla="*/ 517793 w 517793"/>
              <a:gd name="T1" fmla="*/ 418641 h 594911"/>
              <a:gd name="T2" fmla="*/ 0 w 517793"/>
              <a:gd name="T3" fmla="*/ 594911 h 594911"/>
              <a:gd name="T4" fmla="*/ 11017 w 517793"/>
              <a:gd name="T5" fmla="*/ 0 h 594911"/>
              <a:gd name="T6" fmla="*/ 517793 w 517793"/>
              <a:gd name="T7" fmla="*/ 418641 h 594911"/>
              <a:gd name="T8" fmla="*/ 0 60000 65536"/>
              <a:gd name="T9" fmla="*/ 0 60000 65536"/>
              <a:gd name="T10" fmla="*/ 0 60000 65536"/>
              <a:gd name="T11" fmla="*/ 0 60000 65536"/>
              <a:gd name="T12" fmla="*/ 0 w 517793"/>
              <a:gd name="T13" fmla="*/ 0 h 594911"/>
              <a:gd name="T14" fmla="*/ 517793 w 517793"/>
              <a:gd name="T15" fmla="*/ 594911 h 59491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7793" h="594911">
                <a:moveTo>
                  <a:pt x="517793" y="418641"/>
                </a:moveTo>
                <a:lnTo>
                  <a:pt x="0" y="594911"/>
                </a:lnTo>
                <a:lnTo>
                  <a:pt x="11017" y="0"/>
                </a:lnTo>
                <a:lnTo>
                  <a:pt x="517793" y="418641"/>
                </a:lnTo>
                <a:close/>
              </a:path>
            </a:pathLst>
          </a:custGeom>
          <a:solidFill>
            <a:srgbClr val="C41F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9" name="任意多边形 37"/>
          <p:cNvSpPr>
            <a:spLocks noChangeArrowheads="1"/>
          </p:cNvSpPr>
          <p:nvPr userDrawn="1"/>
        </p:nvSpPr>
        <p:spPr bwMode="auto">
          <a:xfrm>
            <a:off x="1454150" y="1273175"/>
            <a:ext cx="933450" cy="461963"/>
          </a:xfrm>
          <a:custGeom>
            <a:avLst/>
            <a:gdLst>
              <a:gd name="T0" fmla="*/ 0 w 1244906"/>
              <a:gd name="T1" fmla="*/ 418641 h 572878"/>
              <a:gd name="T2" fmla="*/ 1244906 w 1244906"/>
              <a:gd name="T3" fmla="*/ 0 h 572878"/>
              <a:gd name="T4" fmla="*/ 561861 w 1244906"/>
              <a:gd name="T5" fmla="*/ 572878 h 572878"/>
              <a:gd name="T6" fmla="*/ 0 w 1244906"/>
              <a:gd name="T7" fmla="*/ 418641 h 572878"/>
              <a:gd name="T8" fmla="*/ 0 60000 65536"/>
              <a:gd name="T9" fmla="*/ 0 60000 65536"/>
              <a:gd name="T10" fmla="*/ 0 60000 65536"/>
              <a:gd name="T11" fmla="*/ 0 60000 65536"/>
              <a:gd name="T12" fmla="*/ 0 w 1244906"/>
              <a:gd name="T13" fmla="*/ 0 h 572878"/>
              <a:gd name="T14" fmla="*/ 1244906 w 1244906"/>
              <a:gd name="T15" fmla="*/ 572878 h 5728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44906" h="572878">
                <a:moveTo>
                  <a:pt x="0" y="418641"/>
                </a:moveTo>
                <a:lnTo>
                  <a:pt x="1244906" y="0"/>
                </a:lnTo>
                <a:lnTo>
                  <a:pt x="561861" y="572878"/>
                </a:lnTo>
                <a:lnTo>
                  <a:pt x="0" y="418641"/>
                </a:lnTo>
                <a:close/>
              </a:path>
            </a:pathLst>
          </a:custGeom>
          <a:solidFill>
            <a:srgbClr val="F26F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0" name="任意多边形 41"/>
          <p:cNvSpPr>
            <a:spLocks noChangeArrowheads="1"/>
          </p:cNvSpPr>
          <p:nvPr userDrawn="1"/>
        </p:nvSpPr>
        <p:spPr bwMode="auto">
          <a:xfrm>
            <a:off x="2263775" y="1585913"/>
            <a:ext cx="900113" cy="669925"/>
          </a:xfrm>
          <a:custGeom>
            <a:avLst/>
            <a:gdLst>
              <a:gd name="T0" fmla="*/ 176269 w 1200838"/>
              <a:gd name="T1" fmla="*/ 0 h 892366"/>
              <a:gd name="T2" fmla="*/ 0 w 1200838"/>
              <a:gd name="T3" fmla="*/ 892366 h 892366"/>
              <a:gd name="T4" fmla="*/ 1200838 w 1200838"/>
              <a:gd name="T5" fmla="*/ 154236 h 892366"/>
              <a:gd name="T6" fmla="*/ 176269 w 1200838"/>
              <a:gd name="T7" fmla="*/ 0 h 892366"/>
              <a:gd name="T8" fmla="*/ 0 60000 65536"/>
              <a:gd name="T9" fmla="*/ 0 60000 65536"/>
              <a:gd name="T10" fmla="*/ 0 60000 65536"/>
              <a:gd name="T11" fmla="*/ 0 60000 65536"/>
              <a:gd name="T12" fmla="*/ 0 w 1200838"/>
              <a:gd name="T13" fmla="*/ 0 h 892366"/>
              <a:gd name="T14" fmla="*/ 1200838 w 1200838"/>
              <a:gd name="T15" fmla="*/ 892366 h 89236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00838" h="892366">
                <a:moveTo>
                  <a:pt x="176269" y="0"/>
                </a:moveTo>
                <a:lnTo>
                  <a:pt x="0" y="892366"/>
                </a:lnTo>
                <a:lnTo>
                  <a:pt x="1200838" y="154236"/>
                </a:lnTo>
                <a:lnTo>
                  <a:pt x="176269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" name="任意多边形 42"/>
          <p:cNvSpPr>
            <a:spLocks noChangeArrowheads="1"/>
          </p:cNvSpPr>
          <p:nvPr userDrawn="1"/>
        </p:nvSpPr>
        <p:spPr bwMode="auto">
          <a:xfrm>
            <a:off x="1892300" y="1644650"/>
            <a:ext cx="495300" cy="603250"/>
          </a:xfrm>
          <a:custGeom>
            <a:avLst/>
            <a:gdLst>
              <a:gd name="T0" fmla="*/ 0 w 661012"/>
              <a:gd name="T1" fmla="*/ 110168 h 804231"/>
              <a:gd name="T2" fmla="*/ 661012 w 661012"/>
              <a:gd name="T3" fmla="*/ 0 h 804231"/>
              <a:gd name="T4" fmla="*/ 495759 w 661012"/>
              <a:gd name="T5" fmla="*/ 804231 h 804231"/>
              <a:gd name="T6" fmla="*/ 0 w 661012"/>
              <a:gd name="T7" fmla="*/ 110168 h 804231"/>
              <a:gd name="T8" fmla="*/ 0 60000 65536"/>
              <a:gd name="T9" fmla="*/ 0 60000 65536"/>
              <a:gd name="T10" fmla="*/ 0 60000 65536"/>
              <a:gd name="T11" fmla="*/ 0 60000 65536"/>
              <a:gd name="T12" fmla="*/ 0 w 661012"/>
              <a:gd name="T13" fmla="*/ 0 h 804231"/>
              <a:gd name="T14" fmla="*/ 661012 w 661012"/>
              <a:gd name="T15" fmla="*/ 804231 h 80423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61012" h="804231">
                <a:moveTo>
                  <a:pt x="0" y="110168"/>
                </a:moveTo>
                <a:lnTo>
                  <a:pt x="661012" y="0"/>
                </a:lnTo>
                <a:lnTo>
                  <a:pt x="495759" y="804231"/>
                </a:lnTo>
                <a:lnTo>
                  <a:pt x="0" y="110168"/>
                </a:lnTo>
                <a:close/>
              </a:path>
            </a:pathLst>
          </a:custGeom>
          <a:solidFill>
            <a:srgbClr val="F259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2" name="任意多边形 43"/>
          <p:cNvSpPr>
            <a:spLocks noChangeArrowheads="1"/>
          </p:cNvSpPr>
          <p:nvPr userDrawn="1"/>
        </p:nvSpPr>
        <p:spPr bwMode="auto">
          <a:xfrm>
            <a:off x="2279650" y="1676400"/>
            <a:ext cx="901700" cy="571500"/>
          </a:xfrm>
          <a:custGeom>
            <a:avLst/>
            <a:gdLst>
              <a:gd name="T0" fmla="*/ 1134737 w 1134737"/>
              <a:gd name="T1" fmla="*/ 0 h 672029"/>
              <a:gd name="T2" fmla="*/ 1046602 w 1134737"/>
              <a:gd name="T3" fmla="*/ 374573 h 672029"/>
              <a:gd name="T4" fmla="*/ 0 w 1134737"/>
              <a:gd name="T5" fmla="*/ 672029 h 672029"/>
              <a:gd name="T6" fmla="*/ 1134737 w 1134737"/>
              <a:gd name="T7" fmla="*/ 0 h 672029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7"/>
              <a:gd name="T13" fmla="*/ 0 h 672029"/>
              <a:gd name="T14" fmla="*/ 1134737 w 1134737"/>
              <a:gd name="T15" fmla="*/ 672029 h 6720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7" h="672029">
                <a:moveTo>
                  <a:pt x="1134737" y="0"/>
                </a:moveTo>
                <a:lnTo>
                  <a:pt x="1046602" y="374573"/>
                </a:lnTo>
                <a:lnTo>
                  <a:pt x="0" y="672029"/>
                </a:lnTo>
                <a:lnTo>
                  <a:pt x="1134737" y="0"/>
                </a:lnTo>
                <a:close/>
              </a:path>
            </a:pathLst>
          </a:custGeom>
          <a:solidFill>
            <a:srgbClr val="270C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3" name="任意多边形 45"/>
          <p:cNvSpPr>
            <a:spLocks noChangeArrowheads="1"/>
          </p:cNvSpPr>
          <p:nvPr userDrawn="1"/>
        </p:nvSpPr>
        <p:spPr bwMode="auto">
          <a:xfrm>
            <a:off x="3173413" y="1476375"/>
            <a:ext cx="982662" cy="231775"/>
          </a:xfrm>
          <a:custGeom>
            <a:avLst/>
            <a:gdLst>
              <a:gd name="T0" fmla="*/ 0 w 1311007"/>
              <a:gd name="T1" fmla="*/ 264405 h 264405"/>
              <a:gd name="T2" fmla="*/ 462709 w 1311007"/>
              <a:gd name="T3" fmla="*/ 0 h 264405"/>
              <a:gd name="T4" fmla="*/ 1311007 w 1311007"/>
              <a:gd name="T5" fmla="*/ 220337 h 264405"/>
              <a:gd name="T6" fmla="*/ 0 w 1311007"/>
              <a:gd name="T7" fmla="*/ 264405 h 264405"/>
              <a:gd name="T8" fmla="*/ 0 60000 65536"/>
              <a:gd name="T9" fmla="*/ 0 60000 65536"/>
              <a:gd name="T10" fmla="*/ 0 60000 65536"/>
              <a:gd name="T11" fmla="*/ 0 60000 65536"/>
              <a:gd name="T12" fmla="*/ 0 w 1311007"/>
              <a:gd name="T13" fmla="*/ 0 h 264405"/>
              <a:gd name="T14" fmla="*/ 1311007 w 1311007"/>
              <a:gd name="T15" fmla="*/ 264405 h 2644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11007" h="264405">
                <a:moveTo>
                  <a:pt x="0" y="264405"/>
                </a:moveTo>
                <a:lnTo>
                  <a:pt x="462709" y="0"/>
                </a:lnTo>
                <a:lnTo>
                  <a:pt x="1311007" y="220337"/>
                </a:lnTo>
                <a:lnTo>
                  <a:pt x="0" y="264405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4" name="任意多边形 49"/>
          <p:cNvSpPr>
            <a:spLocks noChangeArrowheads="1"/>
          </p:cNvSpPr>
          <p:nvPr userDrawn="1"/>
        </p:nvSpPr>
        <p:spPr bwMode="auto">
          <a:xfrm>
            <a:off x="2263775" y="2065338"/>
            <a:ext cx="958850" cy="223837"/>
          </a:xfrm>
          <a:custGeom>
            <a:avLst/>
            <a:gdLst>
              <a:gd name="T0" fmla="*/ 0 w 1277956"/>
              <a:gd name="T1" fmla="*/ 220337 h 286438"/>
              <a:gd name="T2" fmla="*/ 572877 w 1277956"/>
              <a:gd name="T3" fmla="*/ 286438 h 286438"/>
              <a:gd name="T4" fmla="*/ 1277956 w 1277956"/>
              <a:gd name="T5" fmla="*/ 0 h 286438"/>
              <a:gd name="T6" fmla="*/ 0 w 1277956"/>
              <a:gd name="T7" fmla="*/ 220337 h 286438"/>
              <a:gd name="T8" fmla="*/ 0 60000 65536"/>
              <a:gd name="T9" fmla="*/ 0 60000 65536"/>
              <a:gd name="T10" fmla="*/ 0 60000 65536"/>
              <a:gd name="T11" fmla="*/ 0 60000 65536"/>
              <a:gd name="T12" fmla="*/ 0 w 1277956"/>
              <a:gd name="T13" fmla="*/ 0 h 286438"/>
              <a:gd name="T14" fmla="*/ 1277956 w 1277956"/>
              <a:gd name="T15" fmla="*/ 286438 h 28643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77956" h="286438">
                <a:moveTo>
                  <a:pt x="0" y="220337"/>
                </a:moveTo>
                <a:lnTo>
                  <a:pt x="572877" y="286438"/>
                </a:lnTo>
                <a:lnTo>
                  <a:pt x="1277956" y="0"/>
                </a:lnTo>
                <a:lnTo>
                  <a:pt x="0" y="220337"/>
                </a:lnTo>
                <a:close/>
              </a:path>
            </a:pathLst>
          </a:custGeom>
          <a:solidFill>
            <a:srgbClr val="F3A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5" name="任意多边形 51"/>
          <p:cNvSpPr>
            <a:spLocks noChangeArrowheads="1"/>
          </p:cNvSpPr>
          <p:nvPr userDrawn="1"/>
        </p:nvSpPr>
        <p:spPr bwMode="auto">
          <a:xfrm>
            <a:off x="2255838" y="2279650"/>
            <a:ext cx="768350" cy="1092200"/>
          </a:xfrm>
          <a:custGeom>
            <a:avLst/>
            <a:gdLst>
              <a:gd name="T0" fmla="*/ 561860 w 1002534"/>
              <a:gd name="T1" fmla="*/ 0 h 1454227"/>
              <a:gd name="T2" fmla="*/ 1002534 w 1002534"/>
              <a:gd name="T3" fmla="*/ 66101 h 1454227"/>
              <a:gd name="T4" fmla="*/ 0 w 1002534"/>
              <a:gd name="T5" fmla="*/ 1454227 h 1454227"/>
              <a:gd name="T6" fmla="*/ 561860 w 1002534"/>
              <a:gd name="T7" fmla="*/ 0 h 1454227"/>
              <a:gd name="T8" fmla="*/ 0 60000 65536"/>
              <a:gd name="T9" fmla="*/ 0 60000 65536"/>
              <a:gd name="T10" fmla="*/ 0 60000 65536"/>
              <a:gd name="T11" fmla="*/ 0 60000 65536"/>
              <a:gd name="T12" fmla="*/ 0 w 1002534"/>
              <a:gd name="T13" fmla="*/ 0 h 1454227"/>
              <a:gd name="T14" fmla="*/ 1002534 w 1002534"/>
              <a:gd name="T15" fmla="*/ 1454227 h 145422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2534" h="1454227">
                <a:moveTo>
                  <a:pt x="561860" y="0"/>
                </a:moveTo>
                <a:lnTo>
                  <a:pt x="1002534" y="66101"/>
                </a:lnTo>
                <a:lnTo>
                  <a:pt x="0" y="1454227"/>
                </a:lnTo>
                <a:lnTo>
                  <a:pt x="561860" y="0"/>
                </a:lnTo>
                <a:close/>
              </a:path>
            </a:pathLst>
          </a:custGeom>
          <a:solidFill>
            <a:srgbClr val="F159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6" name="任意多边形 52"/>
          <p:cNvSpPr>
            <a:spLocks noChangeArrowheads="1"/>
          </p:cNvSpPr>
          <p:nvPr userDrawn="1"/>
        </p:nvSpPr>
        <p:spPr bwMode="auto">
          <a:xfrm>
            <a:off x="2247900" y="2330450"/>
            <a:ext cx="1354138" cy="1057275"/>
          </a:xfrm>
          <a:custGeom>
            <a:avLst/>
            <a:gdLst>
              <a:gd name="T0" fmla="*/ 1013552 w 1817783"/>
              <a:gd name="T1" fmla="*/ 0 h 1443209"/>
              <a:gd name="T2" fmla="*/ 1817783 w 1817783"/>
              <a:gd name="T3" fmla="*/ 132202 h 1443209"/>
              <a:gd name="T4" fmla="*/ 0 w 1817783"/>
              <a:gd name="T5" fmla="*/ 1443209 h 1443209"/>
              <a:gd name="T6" fmla="*/ 1013552 w 1817783"/>
              <a:gd name="T7" fmla="*/ 0 h 1443209"/>
              <a:gd name="T8" fmla="*/ 0 60000 65536"/>
              <a:gd name="T9" fmla="*/ 0 60000 65536"/>
              <a:gd name="T10" fmla="*/ 0 60000 65536"/>
              <a:gd name="T11" fmla="*/ 0 60000 65536"/>
              <a:gd name="T12" fmla="*/ 0 w 1817783"/>
              <a:gd name="T13" fmla="*/ 0 h 1443209"/>
              <a:gd name="T14" fmla="*/ 1817783 w 1817783"/>
              <a:gd name="T15" fmla="*/ 1443209 h 14432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17783" h="1443209">
                <a:moveTo>
                  <a:pt x="1013552" y="0"/>
                </a:moveTo>
                <a:lnTo>
                  <a:pt x="1817783" y="132202"/>
                </a:lnTo>
                <a:lnTo>
                  <a:pt x="0" y="1443209"/>
                </a:lnTo>
                <a:lnTo>
                  <a:pt x="1013552" y="0"/>
                </a:lnTo>
                <a:close/>
              </a:path>
            </a:pathLst>
          </a:custGeom>
          <a:solidFill>
            <a:srgbClr val="128B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7" name="任意多边形 57"/>
          <p:cNvSpPr>
            <a:spLocks noChangeArrowheads="1"/>
          </p:cNvSpPr>
          <p:nvPr userDrawn="1"/>
        </p:nvSpPr>
        <p:spPr bwMode="auto">
          <a:xfrm>
            <a:off x="3106738" y="2413000"/>
            <a:ext cx="1023937" cy="355600"/>
          </a:xfrm>
          <a:custGeom>
            <a:avLst/>
            <a:gdLst>
              <a:gd name="T0" fmla="*/ 638978 w 1366092"/>
              <a:gd name="T1" fmla="*/ 0 h 473726"/>
              <a:gd name="T2" fmla="*/ 0 w 1366092"/>
              <a:gd name="T3" fmla="*/ 473726 h 473726"/>
              <a:gd name="T4" fmla="*/ 1366092 w 1366092"/>
              <a:gd name="T5" fmla="*/ 121186 h 473726"/>
              <a:gd name="T6" fmla="*/ 638978 w 1366092"/>
              <a:gd name="T7" fmla="*/ 0 h 473726"/>
              <a:gd name="T8" fmla="*/ 0 60000 65536"/>
              <a:gd name="T9" fmla="*/ 0 60000 65536"/>
              <a:gd name="T10" fmla="*/ 0 60000 65536"/>
              <a:gd name="T11" fmla="*/ 0 60000 65536"/>
              <a:gd name="T12" fmla="*/ 0 w 1366092"/>
              <a:gd name="T13" fmla="*/ 0 h 473726"/>
              <a:gd name="T14" fmla="*/ 1366092 w 1366092"/>
              <a:gd name="T15" fmla="*/ 473726 h 4737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66092" h="473726">
                <a:moveTo>
                  <a:pt x="638978" y="0"/>
                </a:moveTo>
                <a:lnTo>
                  <a:pt x="0" y="473726"/>
                </a:lnTo>
                <a:lnTo>
                  <a:pt x="1366092" y="121186"/>
                </a:lnTo>
                <a:lnTo>
                  <a:pt x="638978" y="0"/>
                </a:lnTo>
                <a:close/>
              </a:path>
            </a:pathLst>
          </a:custGeom>
          <a:solidFill>
            <a:srgbClr val="15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8" name="任意多边形 59"/>
          <p:cNvSpPr>
            <a:spLocks noChangeArrowheads="1"/>
          </p:cNvSpPr>
          <p:nvPr userDrawn="1"/>
        </p:nvSpPr>
        <p:spPr bwMode="auto">
          <a:xfrm>
            <a:off x="3106738" y="2759075"/>
            <a:ext cx="925512" cy="265113"/>
          </a:xfrm>
          <a:custGeom>
            <a:avLst/>
            <a:gdLst>
              <a:gd name="T0" fmla="*/ 0 w 1233889"/>
              <a:gd name="T1" fmla="*/ 0 h 352540"/>
              <a:gd name="T2" fmla="*/ 947451 w 1233889"/>
              <a:gd name="T3" fmla="*/ 352540 h 352540"/>
              <a:gd name="T4" fmla="*/ 1233889 w 1233889"/>
              <a:gd name="T5" fmla="*/ 44068 h 352540"/>
              <a:gd name="T6" fmla="*/ 0 w 1233889"/>
              <a:gd name="T7" fmla="*/ 0 h 352540"/>
              <a:gd name="T8" fmla="*/ 0 60000 65536"/>
              <a:gd name="T9" fmla="*/ 0 60000 65536"/>
              <a:gd name="T10" fmla="*/ 0 60000 65536"/>
              <a:gd name="T11" fmla="*/ 0 60000 65536"/>
              <a:gd name="T12" fmla="*/ 0 w 1233889"/>
              <a:gd name="T13" fmla="*/ 0 h 352540"/>
              <a:gd name="T14" fmla="*/ 1233889 w 1233889"/>
              <a:gd name="T15" fmla="*/ 352540 h 3525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33889" h="352540">
                <a:moveTo>
                  <a:pt x="0" y="0"/>
                </a:moveTo>
                <a:lnTo>
                  <a:pt x="947451" y="352540"/>
                </a:lnTo>
                <a:lnTo>
                  <a:pt x="1233889" y="44068"/>
                </a:lnTo>
                <a:lnTo>
                  <a:pt x="0" y="0"/>
                </a:lnTo>
                <a:close/>
              </a:path>
            </a:pathLst>
          </a:custGeom>
          <a:solidFill>
            <a:srgbClr val="155D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9" name="任意多边形 60"/>
          <p:cNvSpPr>
            <a:spLocks noChangeArrowheads="1"/>
          </p:cNvSpPr>
          <p:nvPr userDrawn="1"/>
        </p:nvSpPr>
        <p:spPr bwMode="auto">
          <a:xfrm>
            <a:off x="3883025" y="2495550"/>
            <a:ext cx="288925" cy="619125"/>
          </a:xfrm>
          <a:custGeom>
            <a:avLst/>
            <a:gdLst>
              <a:gd name="T0" fmla="*/ 0 w 385590"/>
              <a:gd name="T1" fmla="*/ 99152 h 826265"/>
              <a:gd name="T2" fmla="*/ 363556 w 385590"/>
              <a:gd name="T3" fmla="*/ 826265 h 826265"/>
              <a:gd name="T4" fmla="*/ 385590 w 385590"/>
              <a:gd name="T5" fmla="*/ 0 h 826265"/>
              <a:gd name="T6" fmla="*/ 0 w 385590"/>
              <a:gd name="T7" fmla="*/ 99152 h 826265"/>
              <a:gd name="T8" fmla="*/ 0 60000 65536"/>
              <a:gd name="T9" fmla="*/ 0 60000 65536"/>
              <a:gd name="T10" fmla="*/ 0 60000 65536"/>
              <a:gd name="T11" fmla="*/ 0 60000 65536"/>
              <a:gd name="T12" fmla="*/ 0 w 385590"/>
              <a:gd name="T13" fmla="*/ 0 h 826265"/>
              <a:gd name="T14" fmla="*/ 385590 w 385590"/>
              <a:gd name="T15" fmla="*/ 826265 h 82626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85590" h="826265">
                <a:moveTo>
                  <a:pt x="0" y="99152"/>
                </a:moveTo>
                <a:lnTo>
                  <a:pt x="363556" y="826265"/>
                </a:lnTo>
                <a:lnTo>
                  <a:pt x="385590" y="0"/>
                </a:lnTo>
                <a:lnTo>
                  <a:pt x="0" y="99152"/>
                </a:lnTo>
                <a:close/>
              </a:path>
            </a:pathLst>
          </a:custGeom>
          <a:solidFill>
            <a:srgbClr val="0FB4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0" name="任意多边形 62"/>
          <p:cNvSpPr>
            <a:spLocks noChangeArrowheads="1"/>
          </p:cNvSpPr>
          <p:nvPr userDrawn="1"/>
        </p:nvSpPr>
        <p:spPr bwMode="auto">
          <a:xfrm>
            <a:off x="4148138" y="2487613"/>
            <a:ext cx="188912" cy="636587"/>
          </a:xfrm>
          <a:custGeom>
            <a:avLst/>
            <a:gdLst>
              <a:gd name="T0" fmla="*/ 22034 w 253388"/>
              <a:gd name="T1" fmla="*/ 0 h 848299"/>
              <a:gd name="T2" fmla="*/ 0 w 253388"/>
              <a:gd name="T3" fmla="*/ 848299 h 848299"/>
              <a:gd name="T4" fmla="*/ 253388 w 253388"/>
              <a:gd name="T5" fmla="*/ 539827 h 848299"/>
              <a:gd name="T6" fmla="*/ 22034 w 253388"/>
              <a:gd name="T7" fmla="*/ 0 h 848299"/>
              <a:gd name="T8" fmla="*/ 0 60000 65536"/>
              <a:gd name="T9" fmla="*/ 0 60000 65536"/>
              <a:gd name="T10" fmla="*/ 0 60000 65536"/>
              <a:gd name="T11" fmla="*/ 0 60000 65536"/>
              <a:gd name="T12" fmla="*/ 0 w 253388"/>
              <a:gd name="T13" fmla="*/ 0 h 848299"/>
              <a:gd name="T14" fmla="*/ 253388 w 253388"/>
              <a:gd name="T15" fmla="*/ 848299 h 84829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3388" h="848299">
                <a:moveTo>
                  <a:pt x="22034" y="0"/>
                </a:moveTo>
                <a:lnTo>
                  <a:pt x="0" y="848299"/>
                </a:lnTo>
                <a:lnTo>
                  <a:pt x="253388" y="539827"/>
                </a:lnTo>
                <a:lnTo>
                  <a:pt x="22034" y="0"/>
                </a:lnTo>
                <a:close/>
              </a:path>
            </a:pathLst>
          </a:custGeom>
          <a:solidFill>
            <a:srgbClr val="0973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" name="任意多边形 63"/>
          <p:cNvSpPr>
            <a:spLocks noChangeArrowheads="1"/>
          </p:cNvSpPr>
          <p:nvPr userDrawn="1"/>
        </p:nvSpPr>
        <p:spPr bwMode="auto">
          <a:xfrm>
            <a:off x="4171950" y="2495550"/>
            <a:ext cx="488950" cy="412750"/>
          </a:xfrm>
          <a:custGeom>
            <a:avLst/>
            <a:gdLst>
              <a:gd name="T0" fmla="*/ 0 w 649995"/>
              <a:gd name="T1" fmla="*/ 0 h 550843"/>
              <a:gd name="T2" fmla="*/ 209320 w 649995"/>
              <a:gd name="T3" fmla="*/ 550843 h 550843"/>
              <a:gd name="T4" fmla="*/ 649995 w 649995"/>
              <a:gd name="T5" fmla="*/ 88135 h 550843"/>
              <a:gd name="T6" fmla="*/ 0 w 649995"/>
              <a:gd name="T7" fmla="*/ 0 h 550843"/>
              <a:gd name="T8" fmla="*/ 0 60000 65536"/>
              <a:gd name="T9" fmla="*/ 0 60000 65536"/>
              <a:gd name="T10" fmla="*/ 0 60000 65536"/>
              <a:gd name="T11" fmla="*/ 0 60000 65536"/>
              <a:gd name="T12" fmla="*/ 0 w 649995"/>
              <a:gd name="T13" fmla="*/ 0 h 550843"/>
              <a:gd name="T14" fmla="*/ 649995 w 649995"/>
              <a:gd name="T15" fmla="*/ 550843 h 55084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9995" h="550843">
                <a:moveTo>
                  <a:pt x="0" y="0"/>
                </a:moveTo>
                <a:lnTo>
                  <a:pt x="209320" y="550843"/>
                </a:lnTo>
                <a:lnTo>
                  <a:pt x="649995" y="88135"/>
                </a:lnTo>
                <a:lnTo>
                  <a:pt x="0" y="0"/>
                </a:lnTo>
                <a:close/>
              </a:path>
            </a:pathLst>
          </a:custGeom>
          <a:solidFill>
            <a:srgbClr val="13B1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" name="任意多边形 64"/>
          <p:cNvSpPr>
            <a:spLocks noChangeArrowheads="1"/>
          </p:cNvSpPr>
          <p:nvPr userDrawn="1"/>
        </p:nvSpPr>
        <p:spPr bwMode="auto">
          <a:xfrm>
            <a:off x="4346575" y="2552700"/>
            <a:ext cx="1073150" cy="322263"/>
          </a:xfrm>
          <a:custGeom>
            <a:avLst/>
            <a:gdLst>
              <a:gd name="T0" fmla="*/ 0 w 1432193"/>
              <a:gd name="T1" fmla="*/ 429658 h 429658"/>
              <a:gd name="T2" fmla="*/ 1432193 w 1432193"/>
              <a:gd name="T3" fmla="*/ 297455 h 429658"/>
              <a:gd name="T4" fmla="*/ 429658 w 1432193"/>
              <a:gd name="T5" fmla="*/ 0 h 429658"/>
              <a:gd name="T6" fmla="*/ 0 w 1432193"/>
              <a:gd name="T7" fmla="*/ 429658 h 429658"/>
              <a:gd name="T8" fmla="*/ 0 60000 65536"/>
              <a:gd name="T9" fmla="*/ 0 60000 65536"/>
              <a:gd name="T10" fmla="*/ 0 60000 65536"/>
              <a:gd name="T11" fmla="*/ 0 60000 65536"/>
              <a:gd name="T12" fmla="*/ 0 w 1432193"/>
              <a:gd name="T13" fmla="*/ 0 h 429658"/>
              <a:gd name="T14" fmla="*/ 1432193 w 1432193"/>
              <a:gd name="T15" fmla="*/ 429658 h 42965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2193" h="429658">
                <a:moveTo>
                  <a:pt x="0" y="429658"/>
                </a:moveTo>
                <a:lnTo>
                  <a:pt x="1432193" y="297455"/>
                </a:lnTo>
                <a:lnTo>
                  <a:pt x="429658" y="0"/>
                </a:lnTo>
                <a:lnTo>
                  <a:pt x="0" y="429658"/>
                </a:lnTo>
                <a:close/>
              </a:path>
            </a:pathLst>
          </a:custGeom>
          <a:solidFill>
            <a:srgbClr val="0E78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3" name="任意多边形 68"/>
          <p:cNvSpPr>
            <a:spLocks noChangeArrowheads="1"/>
          </p:cNvSpPr>
          <p:nvPr userDrawn="1"/>
        </p:nvSpPr>
        <p:spPr bwMode="auto">
          <a:xfrm>
            <a:off x="4568825" y="2817813"/>
            <a:ext cx="373063" cy="115887"/>
          </a:xfrm>
          <a:custGeom>
            <a:avLst/>
            <a:gdLst>
              <a:gd name="T0" fmla="*/ 0 w 495759"/>
              <a:gd name="T1" fmla="*/ 22034 h 154237"/>
              <a:gd name="T2" fmla="*/ 88135 w 495759"/>
              <a:gd name="T3" fmla="*/ 154237 h 154237"/>
              <a:gd name="T4" fmla="*/ 495759 w 495759"/>
              <a:gd name="T5" fmla="*/ 0 h 154237"/>
              <a:gd name="T6" fmla="*/ 0 w 495759"/>
              <a:gd name="T7" fmla="*/ 22034 h 154237"/>
              <a:gd name="T8" fmla="*/ 0 60000 65536"/>
              <a:gd name="T9" fmla="*/ 0 60000 65536"/>
              <a:gd name="T10" fmla="*/ 0 60000 65536"/>
              <a:gd name="T11" fmla="*/ 0 60000 65536"/>
              <a:gd name="T12" fmla="*/ 0 w 495759"/>
              <a:gd name="T13" fmla="*/ 0 h 154237"/>
              <a:gd name="T14" fmla="*/ 495759 w 495759"/>
              <a:gd name="T15" fmla="*/ 154237 h 1542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759" h="154237">
                <a:moveTo>
                  <a:pt x="0" y="22034"/>
                </a:moveTo>
                <a:lnTo>
                  <a:pt x="88135" y="154237"/>
                </a:lnTo>
                <a:lnTo>
                  <a:pt x="495759" y="0"/>
                </a:lnTo>
                <a:lnTo>
                  <a:pt x="0" y="22034"/>
                </a:lnTo>
                <a:close/>
              </a:path>
            </a:pathLst>
          </a:custGeom>
          <a:solidFill>
            <a:srgbClr val="24B2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4" name="任意多边形 73"/>
          <p:cNvSpPr>
            <a:spLocks noChangeArrowheads="1"/>
          </p:cNvSpPr>
          <p:nvPr userDrawn="1"/>
        </p:nvSpPr>
        <p:spPr bwMode="auto">
          <a:xfrm>
            <a:off x="3479800" y="1116013"/>
            <a:ext cx="669925" cy="561975"/>
          </a:xfrm>
          <a:custGeom>
            <a:avLst/>
            <a:gdLst>
              <a:gd name="T0" fmla="*/ 77118 w 892366"/>
              <a:gd name="T1" fmla="*/ 0 h 749147"/>
              <a:gd name="T2" fmla="*/ 892366 w 892366"/>
              <a:gd name="T3" fmla="*/ 749147 h 749147"/>
              <a:gd name="T4" fmla="*/ 0 w 892366"/>
              <a:gd name="T5" fmla="*/ 528810 h 749147"/>
              <a:gd name="T6" fmla="*/ 77118 w 892366"/>
              <a:gd name="T7" fmla="*/ 0 h 749147"/>
              <a:gd name="T8" fmla="*/ 0 60000 65536"/>
              <a:gd name="T9" fmla="*/ 0 60000 65536"/>
              <a:gd name="T10" fmla="*/ 0 60000 65536"/>
              <a:gd name="T11" fmla="*/ 0 60000 65536"/>
              <a:gd name="T12" fmla="*/ 0 w 892366"/>
              <a:gd name="T13" fmla="*/ 0 h 749147"/>
              <a:gd name="T14" fmla="*/ 892366 w 892366"/>
              <a:gd name="T15" fmla="*/ 749147 h 7491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92366" h="749147">
                <a:moveTo>
                  <a:pt x="77118" y="0"/>
                </a:moveTo>
                <a:lnTo>
                  <a:pt x="892366" y="749147"/>
                </a:lnTo>
                <a:lnTo>
                  <a:pt x="0" y="528810"/>
                </a:lnTo>
                <a:lnTo>
                  <a:pt x="77118" y="0"/>
                </a:lnTo>
                <a:close/>
              </a:path>
            </a:pathLst>
          </a:custGeom>
          <a:solidFill>
            <a:srgbClr val="1AA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5" name="任意多边形 83"/>
          <p:cNvSpPr>
            <a:spLocks noChangeArrowheads="1"/>
          </p:cNvSpPr>
          <p:nvPr userDrawn="1"/>
        </p:nvSpPr>
        <p:spPr bwMode="auto">
          <a:xfrm>
            <a:off x="5370513" y="1165225"/>
            <a:ext cx="396875" cy="619125"/>
          </a:xfrm>
          <a:custGeom>
            <a:avLst/>
            <a:gdLst>
              <a:gd name="T0" fmla="*/ 495759 w 495759"/>
              <a:gd name="T1" fmla="*/ 0 h 793214"/>
              <a:gd name="T2" fmla="*/ 88135 w 495759"/>
              <a:gd name="T3" fmla="*/ 793214 h 793214"/>
              <a:gd name="T4" fmla="*/ 0 w 495759"/>
              <a:gd name="T5" fmla="*/ 462708 h 793214"/>
              <a:gd name="T6" fmla="*/ 495759 w 495759"/>
              <a:gd name="T7" fmla="*/ 0 h 793214"/>
              <a:gd name="T8" fmla="*/ 0 60000 65536"/>
              <a:gd name="T9" fmla="*/ 0 60000 65536"/>
              <a:gd name="T10" fmla="*/ 0 60000 65536"/>
              <a:gd name="T11" fmla="*/ 0 60000 65536"/>
              <a:gd name="T12" fmla="*/ 0 w 495759"/>
              <a:gd name="T13" fmla="*/ 0 h 793214"/>
              <a:gd name="T14" fmla="*/ 495759 w 495759"/>
              <a:gd name="T15" fmla="*/ 793214 h 79321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759" h="793214">
                <a:moveTo>
                  <a:pt x="495759" y="0"/>
                </a:moveTo>
                <a:lnTo>
                  <a:pt x="88135" y="793214"/>
                </a:lnTo>
                <a:lnTo>
                  <a:pt x="0" y="462708"/>
                </a:lnTo>
                <a:lnTo>
                  <a:pt x="495759" y="0"/>
                </a:lnTo>
                <a:close/>
              </a:path>
            </a:pathLst>
          </a:custGeom>
          <a:solidFill>
            <a:srgbClr val="4910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6" name="任意多边形 84"/>
          <p:cNvSpPr>
            <a:spLocks noChangeArrowheads="1"/>
          </p:cNvSpPr>
          <p:nvPr userDrawn="1"/>
        </p:nvSpPr>
        <p:spPr bwMode="auto">
          <a:xfrm>
            <a:off x="4651375" y="1768475"/>
            <a:ext cx="512763" cy="355600"/>
          </a:xfrm>
          <a:custGeom>
            <a:avLst/>
            <a:gdLst>
              <a:gd name="T0" fmla="*/ 0 w 683046"/>
              <a:gd name="T1" fmla="*/ 0 h 473725"/>
              <a:gd name="T2" fmla="*/ 683046 w 683046"/>
              <a:gd name="T3" fmla="*/ 0 h 473725"/>
              <a:gd name="T4" fmla="*/ 440675 w 683046"/>
              <a:gd name="T5" fmla="*/ 473725 h 473725"/>
              <a:gd name="T6" fmla="*/ 0 w 683046"/>
              <a:gd name="T7" fmla="*/ 0 h 473725"/>
              <a:gd name="T8" fmla="*/ 0 60000 65536"/>
              <a:gd name="T9" fmla="*/ 0 60000 65536"/>
              <a:gd name="T10" fmla="*/ 0 60000 65536"/>
              <a:gd name="T11" fmla="*/ 0 60000 65536"/>
              <a:gd name="T12" fmla="*/ 0 w 683046"/>
              <a:gd name="T13" fmla="*/ 0 h 473725"/>
              <a:gd name="T14" fmla="*/ 683046 w 683046"/>
              <a:gd name="T15" fmla="*/ 473725 h 4737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83046" h="473725">
                <a:moveTo>
                  <a:pt x="0" y="0"/>
                </a:moveTo>
                <a:lnTo>
                  <a:pt x="683046" y="0"/>
                </a:lnTo>
                <a:lnTo>
                  <a:pt x="440675" y="473725"/>
                </a:lnTo>
                <a:lnTo>
                  <a:pt x="0" y="0"/>
                </a:lnTo>
                <a:close/>
              </a:path>
            </a:pathLst>
          </a:custGeom>
          <a:solidFill>
            <a:srgbClr val="19B9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7" name="任意多边形 86"/>
          <p:cNvSpPr>
            <a:spLocks noChangeArrowheads="1"/>
          </p:cNvSpPr>
          <p:nvPr userDrawn="1"/>
        </p:nvSpPr>
        <p:spPr bwMode="auto">
          <a:xfrm>
            <a:off x="4965700" y="1990725"/>
            <a:ext cx="528638" cy="703263"/>
          </a:xfrm>
          <a:custGeom>
            <a:avLst/>
            <a:gdLst>
              <a:gd name="T0" fmla="*/ 352540 w 705080"/>
              <a:gd name="T1" fmla="*/ 0 h 936434"/>
              <a:gd name="T2" fmla="*/ 705080 w 705080"/>
              <a:gd name="T3" fmla="*/ 936434 h 936434"/>
              <a:gd name="T4" fmla="*/ 0 w 705080"/>
              <a:gd name="T5" fmla="*/ 154236 h 936434"/>
              <a:gd name="T6" fmla="*/ 352540 w 705080"/>
              <a:gd name="T7" fmla="*/ 0 h 936434"/>
              <a:gd name="T8" fmla="*/ 0 60000 65536"/>
              <a:gd name="T9" fmla="*/ 0 60000 65536"/>
              <a:gd name="T10" fmla="*/ 0 60000 65536"/>
              <a:gd name="T11" fmla="*/ 0 60000 65536"/>
              <a:gd name="T12" fmla="*/ 0 w 705080"/>
              <a:gd name="T13" fmla="*/ 0 h 936434"/>
              <a:gd name="T14" fmla="*/ 705080 w 705080"/>
              <a:gd name="T15" fmla="*/ 936434 h 93643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05080" h="936434">
                <a:moveTo>
                  <a:pt x="352540" y="0"/>
                </a:moveTo>
                <a:lnTo>
                  <a:pt x="705080" y="936434"/>
                </a:lnTo>
                <a:lnTo>
                  <a:pt x="0" y="154236"/>
                </a:lnTo>
                <a:lnTo>
                  <a:pt x="352540" y="0"/>
                </a:lnTo>
                <a:close/>
              </a:path>
            </a:pathLst>
          </a:custGeom>
          <a:solidFill>
            <a:srgbClr val="1E79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8" name="任意多边形 87"/>
          <p:cNvSpPr>
            <a:spLocks noChangeArrowheads="1"/>
          </p:cNvSpPr>
          <p:nvPr userDrawn="1"/>
        </p:nvSpPr>
        <p:spPr bwMode="auto">
          <a:xfrm>
            <a:off x="5181600" y="1760538"/>
            <a:ext cx="263525" cy="230187"/>
          </a:xfrm>
          <a:custGeom>
            <a:avLst/>
            <a:gdLst>
              <a:gd name="T0" fmla="*/ 66101 w 352540"/>
              <a:gd name="T1" fmla="*/ 308472 h 308472"/>
              <a:gd name="T2" fmla="*/ 352540 w 352540"/>
              <a:gd name="T3" fmla="*/ 22034 h 308472"/>
              <a:gd name="T4" fmla="*/ 0 w 352540"/>
              <a:gd name="T5" fmla="*/ 0 h 308472"/>
              <a:gd name="T6" fmla="*/ 66101 w 352540"/>
              <a:gd name="T7" fmla="*/ 308472 h 308472"/>
              <a:gd name="T8" fmla="*/ 0 60000 65536"/>
              <a:gd name="T9" fmla="*/ 0 60000 65536"/>
              <a:gd name="T10" fmla="*/ 0 60000 65536"/>
              <a:gd name="T11" fmla="*/ 0 60000 65536"/>
              <a:gd name="T12" fmla="*/ 0 w 352540"/>
              <a:gd name="T13" fmla="*/ 0 h 308472"/>
              <a:gd name="T14" fmla="*/ 352540 w 352540"/>
              <a:gd name="T15" fmla="*/ 308472 h 3084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2540" h="308472">
                <a:moveTo>
                  <a:pt x="66101" y="308472"/>
                </a:moveTo>
                <a:lnTo>
                  <a:pt x="352540" y="22034"/>
                </a:lnTo>
                <a:lnTo>
                  <a:pt x="0" y="0"/>
                </a:lnTo>
                <a:lnTo>
                  <a:pt x="66101" y="308472"/>
                </a:lnTo>
                <a:close/>
              </a:path>
            </a:pathLst>
          </a:custGeom>
          <a:solidFill>
            <a:srgbClr val="104F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9" name="任意多边形 88"/>
          <p:cNvSpPr>
            <a:spLocks noChangeArrowheads="1"/>
          </p:cNvSpPr>
          <p:nvPr userDrawn="1"/>
        </p:nvSpPr>
        <p:spPr bwMode="auto">
          <a:xfrm>
            <a:off x="5197475" y="1752600"/>
            <a:ext cx="884238" cy="244475"/>
          </a:xfrm>
          <a:custGeom>
            <a:avLst/>
            <a:gdLst>
              <a:gd name="T0" fmla="*/ 0 w 1178804"/>
              <a:gd name="T1" fmla="*/ 275421 h 275421"/>
              <a:gd name="T2" fmla="*/ 1178804 w 1178804"/>
              <a:gd name="T3" fmla="*/ 33050 h 275421"/>
              <a:gd name="T4" fmla="*/ 363556 w 1178804"/>
              <a:gd name="T5" fmla="*/ 0 h 275421"/>
              <a:gd name="T6" fmla="*/ 0 w 1178804"/>
              <a:gd name="T7" fmla="*/ 275421 h 275421"/>
              <a:gd name="T8" fmla="*/ 0 60000 65536"/>
              <a:gd name="T9" fmla="*/ 0 60000 65536"/>
              <a:gd name="T10" fmla="*/ 0 60000 65536"/>
              <a:gd name="T11" fmla="*/ 0 60000 65536"/>
              <a:gd name="T12" fmla="*/ 0 w 1178804"/>
              <a:gd name="T13" fmla="*/ 0 h 275421"/>
              <a:gd name="T14" fmla="*/ 1178804 w 1178804"/>
              <a:gd name="T15" fmla="*/ 275421 h 27542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8804" h="275421">
                <a:moveTo>
                  <a:pt x="0" y="275421"/>
                </a:moveTo>
                <a:lnTo>
                  <a:pt x="1178804" y="33050"/>
                </a:lnTo>
                <a:lnTo>
                  <a:pt x="363556" y="0"/>
                </a:lnTo>
                <a:lnTo>
                  <a:pt x="0" y="275421"/>
                </a:lnTo>
                <a:close/>
              </a:path>
            </a:pathLst>
          </a:custGeom>
          <a:solidFill>
            <a:srgbClr val="0B85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0" name="任意多边形 90"/>
          <p:cNvSpPr>
            <a:spLocks noChangeArrowheads="1"/>
          </p:cNvSpPr>
          <p:nvPr userDrawn="1"/>
        </p:nvSpPr>
        <p:spPr bwMode="auto">
          <a:xfrm>
            <a:off x="5411788" y="1776413"/>
            <a:ext cx="735012" cy="727075"/>
          </a:xfrm>
          <a:custGeom>
            <a:avLst/>
            <a:gdLst>
              <a:gd name="T0" fmla="*/ 903383 w 980501"/>
              <a:gd name="T1" fmla="*/ 0 h 969484"/>
              <a:gd name="T2" fmla="*/ 980501 w 980501"/>
              <a:gd name="T3" fmla="*/ 341522 h 969484"/>
              <a:gd name="T4" fmla="*/ 0 w 980501"/>
              <a:gd name="T5" fmla="*/ 969484 h 969484"/>
              <a:gd name="T6" fmla="*/ 903383 w 980501"/>
              <a:gd name="T7" fmla="*/ 0 h 969484"/>
              <a:gd name="T8" fmla="*/ 0 60000 65536"/>
              <a:gd name="T9" fmla="*/ 0 60000 65536"/>
              <a:gd name="T10" fmla="*/ 0 60000 65536"/>
              <a:gd name="T11" fmla="*/ 0 60000 65536"/>
              <a:gd name="T12" fmla="*/ 0 w 980501"/>
              <a:gd name="T13" fmla="*/ 0 h 969484"/>
              <a:gd name="T14" fmla="*/ 980501 w 980501"/>
              <a:gd name="T15" fmla="*/ 969484 h 96948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80501" h="969484">
                <a:moveTo>
                  <a:pt x="903383" y="0"/>
                </a:moveTo>
                <a:lnTo>
                  <a:pt x="980501" y="341522"/>
                </a:lnTo>
                <a:lnTo>
                  <a:pt x="0" y="969484"/>
                </a:lnTo>
                <a:lnTo>
                  <a:pt x="903383" y="0"/>
                </a:lnTo>
                <a:close/>
              </a:path>
            </a:pathLst>
          </a:custGeom>
          <a:solidFill>
            <a:srgbClr val="1478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1" name="任意多边形 91"/>
          <p:cNvSpPr>
            <a:spLocks noChangeArrowheads="1"/>
          </p:cNvSpPr>
          <p:nvPr userDrawn="1"/>
        </p:nvSpPr>
        <p:spPr bwMode="auto">
          <a:xfrm>
            <a:off x="5403850" y="2279650"/>
            <a:ext cx="347663" cy="414338"/>
          </a:xfrm>
          <a:custGeom>
            <a:avLst/>
            <a:gdLst>
              <a:gd name="T0" fmla="*/ 462708 w 462708"/>
              <a:gd name="T1" fmla="*/ 0 h 550843"/>
              <a:gd name="T2" fmla="*/ 110169 w 462708"/>
              <a:gd name="T3" fmla="*/ 550843 h 550843"/>
              <a:gd name="T4" fmla="*/ 0 w 462708"/>
              <a:gd name="T5" fmla="*/ 264405 h 550843"/>
              <a:gd name="T6" fmla="*/ 462708 w 462708"/>
              <a:gd name="T7" fmla="*/ 0 h 550843"/>
              <a:gd name="T8" fmla="*/ 0 60000 65536"/>
              <a:gd name="T9" fmla="*/ 0 60000 65536"/>
              <a:gd name="T10" fmla="*/ 0 60000 65536"/>
              <a:gd name="T11" fmla="*/ 0 60000 65536"/>
              <a:gd name="T12" fmla="*/ 0 w 462708"/>
              <a:gd name="T13" fmla="*/ 0 h 550843"/>
              <a:gd name="T14" fmla="*/ 462708 w 462708"/>
              <a:gd name="T15" fmla="*/ 550843 h 55084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2708" h="550843">
                <a:moveTo>
                  <a:pt x="462708" y="0"/>
                </a:moveTo>
                <a:lnTo>
                  <a:pt x="110169" y="550843"/>
                </a:lnTo>
                <a:lnTo>
                  <a:pt x="0" y="264405"/>
                </a:lnTo>
                <a:lnTo>
                  <a:pt x="462708" y="0"/>
                </a:lnTo>
                <a:close/>
              </a:path>
            </a:pathLst>
          </a:custGeom>
          <a:solidFill>
            <a:srgbClr val="1071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" name="任意多边形 92"/>
          <p:cNvSpPr>
            <a:spLocks noChangeArrowheads="1"/>
          </p:cNvSpPr>
          <p:nvPr userDrawn="1"/>
        </p:nvSpPr>
        <p:spPr bwMode="auto">
          <a:xfrm rot="21328923">
            <a:off x="5470525" y="2305050"/>
            <a:ext cx="271463" cy="381000"/>
          </a:xfrm>
          <a:custGeom>
            <a:avLst/>
            <a:gdLst>
              <a:gd name="T0" fmla="*/ 363556 w 363556"/>
              <a:gd name="T1" fmla="*/ 0 h 506776"/>
              <a:gd name="T2" fmla="*/ 319489 w 363556"/>
              <a:gd name="T3" fmla="*/ 231354 h 506776"/>
              <a:gd name="T4" fmla="*/ 0 w 363556"/>
              <a:gd name="T5" fmla="*/ 506776 h 506776"/>
              <a:gd name="T6" fmla="*/ 363556 w 363556"/>
              <a:gd name="T7" fmla="*/ 0 h 506776"/>
              <a:gd name="T8" fmla="*/ 0 60000 65536"/>
              <a:gd name="T9" fmla="*/ 0 60000 65536"/>
              <a:gd name="T10" fmla="*/ 0 60000 65536"/>
              <a:gd name="T11" fmla="*/ 0 60000 65536"/>
              <a:gd name="T12" fmla="*/ 0 w 363556"/>
              <a:gd name="T13" fmla="*/ 0 h 506776"/>
              <a:gd name="T14" fmla="*/ 363556 w 363556"/>
              <a:gd name="T15" fmla="*/ 506776 h 5067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3556" h="506776">
                <a:moveTo>
                  <a:pt x="363556" y="0"/>
                </a:moveTo>
                <a:lnTo>
                  <a:pt x="319489" y="231354"/>
                </a:lnTo>
                <a:lnTo>
                  <a:pt x="0" y="506776"/>
                </a:lnTo>
                <a:lnTo>
                  <a:pt x="363556" y="0"/>
                </a:lnTo>
                <a:close/>
              </a:path>
            </a:pathLst>
          </a:custGeom>
          <a:solidFill>
            <a:srgbClr val="1D99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3" name="任意多边形 94"/>
          <p:cNvSpPr>
            <a:spLocks noChangeArrowheads="1"/>
          </p:cNvSpPr>
          <p:nvPr userDrawn="1"/>
        </p:nvSpPr>
        <p:spPr bwMode="auto">
          <a:xfrm>
            <a:off x="4991100" y="296863"/>
            <a:ext cx="965200" cy="231775"/>
          </a:xfrm>
          <a:custGeom>
            <a:avLst/>
            <a:gdLst>
              <a:gd name="T0" fmla="*/ 0 w 1288973"/>
              <a:gd name="T1" fmla="*/ 308472 h 308472"/>
              <a:gd name="T2" fmla="*/ 1288973 w 1288973"/>
              <a:gd name="T3" fmla="*/ 0 h 308472"/>
              <a:gd name="T4" fmla="*/ 154236 w 1288973"/>
              <a:gd name="T5" fmla="*/ 11016 h 308472"/>
              <a:gd name="T6" fmla="*/ 0 w 1288973"/>
              <a:gd name="T7" fmla="*/ 308472 h 308472"/>
              <a:gd name="T8" fmla="*/ 0 60000 65536"/>
              <a:gd name="T9" fmla="*/ 0 60000 65536"/>
              <a:gd name="T10" fmla="*/ 0 60000 65536"/>
              <a:gd name="T11" fmla="*/ 0 60000 65536"/>
              <a:gd name="T12" fmla="*/ 0 w 1288973"/>
              <a:gd name="T13" fmla="*/ 0 h 308472"/>
              <a:gd name="T14" fmla="*/ 1288973 w 1288973"/>
              <a:gd name="T15" fmla="*/ 308472 h 3084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88973" h="308472">
                <a:moveTo>
                  <a:pt x="0" y="308472"/>
                </a:moveTo>
                <a:lnTo>
                  <a:pt x="1288973" y="0"/>
                </a:lnTo>
                <a:lnTo>
                  <a:pt x="154236" y="11016"/>
                </a:lnTo>
                <a:lnTo>
                  <a:pt x="0" y="308472"/>
                </a:lnTo>
                <a:close/>
              </a:path>
            </a:pathLst>
          </a:custGeom>
          <a:solidFill>
            <a:srgbClr val="21BD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4" name="任意多边形 95"/>
          <p:cNvSpPr>
            <a:spLocks noChangeArrowheads="1"/>
          </p:cNvSpPr>
          <p:nvPr userDrawn="1"/>
        </p:nvSpPr>
        <p:spPr bwMode="auto">
          <a:xfrm>
            <a:off x="5006975" y="430213"/>
            <a:ext cx="793750" cy="742950"/>
          </a:xfrm>
          <a:custGeom>
            <a:avLst/>
            <a:gdLst>
              <a:gd name="T0" fmla="*/ 0 w 1057619"/>
              <a:gd name="T1" fmla="*/ 121186 h 991518"/>
              <a:gd name="T2" fmla="*/ 440674 w 1057619"/>
              <a:gd name="T3" fmla="*/ 0 h 991518"/>
              <a:gd name="T4" fmla="*/ 1057619 w 1057619"/>
              <a:gd name="T5" fmla="*/ 991518 h 991518"/>
              <a:gd name="T6" fmla="*/ 0 w 1057619"/>
              <a:gd name="T7" fmla="*/ 121186 h 991518"/>
              <a:gd name="T8" fmla="*/ 0 60000 65536"/>
              <a:gd name="T9" fmla="*/ 0 60000 65536"/>
              <a:gd name="T10" fmla="*/ 0 60000 65536"/>
              <a:gd name="T11" fmla="*/ 0 60000 65536"/>
              <a:gd name="T12" fmla="*/ 0 w 1057619"/>
              <a:gd name="T13" fmla="*/ 0 h 991518"/>
              <a:gd name="T14" fmla="*/ 1057619 w 1057619"/>
              <a:gd name="T15" fmla="*/ 991518 h 9915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57619" h="991518">
                <a:moveTo>
                  <a:pt x="0" y="121186"/>
                </a:moveTo>
                <a:lnTo>
                  <a:pt x="440674" y="0"/>
                </a:lnTo>
                <a:lnTo>
                  <a:pt x="1057619" y="991518"/>
                </a:lnTo>
                <a:lnTo>
                  <a:pt x="0" y="121186"/>
                </a:lnTo>
                <a:close/>
              </a:path>
            </a:pathLst>
          </a:custGeom>
          <a:solidFill>
            <a:srgbClr val="06AA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5" name="任意多边形 98"/>
          <p:cNvSpPr>
            <a:spLocks noChangeArrowheads="1"/>
          </p:cNvSpPr>
          <p:nvPr userDrawn="1"/>
        </p:nvSpPr>
        <p:spPr bwMode="auto">
          <a:xfrm>
            <a:off x="5767388" y="296863"/>
            <a:ext cx="1701800" cy="868362"/>
          </a:xfrm>
          <a:custGeom>
            <a:avLst/>
            <a:gdLst>
              <a:gd name="T0" fmla="*/ 286439 w 2269475"/>
              <a:gd name="T1" fmla="*/ 0 h 1156772"/>
              <a:gd name="T2" fmla="*/ 2269475 w 2269475"/>
              <a:gd name="T3" fmla="*/ 0 h 1156772"/>
              <a:gd name="T4" fmla="*/ 0 w 2269475"/>
              <a:gd name="T5" fmla="*/ 1156772 h 1156772"/>
              <a:gd name="T6" fmla="*/ 286439 w 2269475"/>
              <a:gd name="T7" fmla="*/ 0 h 1156772"/>
              <a:gd name="T8" fmla="*/ 0 60000 65536"/>
              <a:gd name="T9" fmla="*/ 0 60000 65536"/>
              <a:gd name="T10" fmla="*/ 0 60000 65536"/>
              <a:gd name="T11" fmla="*/ 0 60000 65536"/>
              <a:gd name="T12" fmla="*/ 0 w 2269475"/>
              <a:gd name="T13" fmla="*/ 0 h 1156772"/>
              <a:gd name="T14" fmla="*/ 2269475 w 2269475"/>
              <a:gd name="T15" fmla="*/ 1156772 h 11567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69475" h="1156772">
                <a:moveTo>
                  <a:pt x="286439" y="0"/>
                </a:moveTo>
                <a:lnTo>
                  <a:pt x="2269475" y="0"/>
                </a:lnTo>
                <a:lnTo>
                  <a:pt x="0" y="1156772"/>
                </a:lnTo>
                <a:lnTo>
                  <a:pt x="286439" y="0"/>
                </a:lnTo>
                <a:close/>
              </a:path>
            </a:pathLst>
          </a:custGeom>
          <a:solidFill>
            <a:srgbClr val="4DC4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6" name="任意多边形 99"/>
          <p:cNvSpPr>
            <a:spLocks noChangeArrowheads="1"/>
          </p:cNvSpPr>
          <p:nvPr userDrawn="1"/>
        </p:nvSpPr>
        <p:spPr bwMode="auto">
          <a:xfrm>
            <a:off x="5734050" y="280988"/>
            <a:ext cx="1709738" cy="900112"/>
          </a:xfrm>
          <a:custGeom>
            <a:avLst/>
            <a:gdLst>
              <a:gd name="T0" fmla="*/ 77118 w 2280492"/>
              <a:gd name="T1" fmla="*/ 1167788 h 1189822"/>
              <a:gd name="T2" fmla="*/ 771181 w 2280492"/>
              <a:gd name="T3" fmla="*/ 1090670 h 1189822"/>
              <a:gd name="T4" fmla="*/ 2280492 w 2280492"/>
              <a:gd name="T5" fmla="*/ 0 h 1189822"/>
              <a:gd name="T6" fmla="*/ 0 w 2280492"/>
              <a:gd name="T7" fmla="*/ 1189822 h 1189822"/>
              <a:gd name="T8" fmla="*/ 77118 w 2280492"/>
              <a:gd name="T9" fmla="*/ 1167788 h 11898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280492"/>
              <a:gd name="T16" fmla="*/ 0 h 1189822"/>
              <a:gd name="T17" fmla="*/ 2280492 w 2280492"/>
              <a:gd name="T18" fmla="*/ 1189822 h 118982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280492" h="1189822">
                <a:moveTo>
                  <a:pt x="77118" y="1167788"/>
                </a:moveTo>
                <a:lnTo>
                  <a:pt x="771181" y="1090670"/>
                </a:lnTo>
                <a:lnTo>
                  <a:pt x="2280492" y="0"/>
                </a:lnTo>
                <a:lnTo>
                  <a:pt x="0" y="1189822"/>
                </a:lnTo>
                <a:lnTo>
                  <a:pt x="77118" y="1167788"/>
                </a:lnTo>
                <a:close/>
              </a:path>
            </a:pathLst>
          </a:custGeom>
          <a:solidFill>
            <a:srgbClr val="0BA7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7" name="任意多边形 103"/>
          <p:cNvSpPr>
            <a:spLocks noChangeArrowheads="1"/>
          </p:cNvSpPr>
          <p:nvPr userDrawn="1"/>
        </p:nvSpPr>
        <p:spPr bwMode="auto">
          <a:xfrm>
            <a:off x="5437188" y="1438275"/>
            <a:ext cx="569912" cy="361950"/>
          </a:xfrm>
          <a:custGeom>
            <a:avLst/>
            <a:gdLst>
              <a:gd name="T0" fmla="*/ 176270 w 760164"/>
              <a:gd name="T1" fmla="*/ 88135 h 440675"/>
              <a:gd name="T2" fmla="*/ 760164 w 760164"/>
              <a:gd name="T3" fmla="*/ 0 h 440675"/>
              <a:gd name="T4" fmla="*/ 0 w 760164"/>
              <a:gd name="T5" fmla="*/ 440675 h 440675"/>
              <a:gd name="T6" fmla="*/ 176270 w 760164"/>
              <a:gd name="T7" fmla="*/ 88135 h 440675"/>
              <a:gd name="T8" fmla="*/ 0 60000 65536"/>
              <a:gd name="T9" fmla="*/ 0 60000 65536"/>
              <a:gd name="T10" fmla="*/ 0 60000 65536"/>
              <a:gd name="T11" fmla="*/ 0 60000 65536"/>
              <a:gd name="T12" fmla="*/ 0 w 760164"/>
              <a:gd name="T13" fmla="*/ 0 h 440675"/>
              <a:gd name="T14" fmla="*/ 760164 w 760164"/>
              <a:gd name="T15" fmla="*/ 440675 h 4406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60164" h="440675">
                <a:moveTo>
                  <a:pt x="176270" y="88135"/>
                </a:moveTo>
                <a:lnTo>
                  <a:pt x="760164" y="0"/>
                </a:lnTo>
                <a:lnTo>
                  <a:pt x="0" y="440675"/>
                </a:lnTo>
                <a:lnTo>
                  <a:pt x="176270" y="88135"/>
                </a:lnTo>
                <a:close/>
              </a:path>
            </a:pathLst>
          </a:custGeom>
          <a:solidFill>
            <a:srgbClr val="0A73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任意多边形 105"/>
          <p:cNvSpPr>
            <a:spLocks noChangeArrowheads="1"/>
          </p:cNvSpPr>
          <p:nvPr userDrawn="1"/>
        </p:nvSpPr>
        <p:spPr bwMode="auto">
          <a:xfrm>
            <a:off x="5445125" y="1627188"/>
            <a:ext cx="438150" cy="165100"/>
          </a:xfrm>
          <a:custGeom>
            <a:avLst/>
            <a:gdLst>
              <a:gd name="T0" fmla="*/ 0 w 583894"/>
              <a:gd name="T1" fmla="*/ 198304 h 220337"/>
              <a:gd name="T2" fmla="*/ 583894 w 583894"/>
              <a:gd name="T3" fmla="*/ 220337 h 220337"/>
              <a:gd name="T4" fmla="*/ 341522 w 583894"/>
              <a:gd name="T5" fmla="*/ 0 h 220337"/>
              <a:gd name="T6" fmla="*/ 0 w 583894"/>
              <a:gd name="T7" fmla="*/ 198304 h 220337"/>
              <a:gd name="T8" fmla="*/ 0 60000 65536"/>
              <a:gd name="T9" fmla="*/ 0 60000 65536"/>
              <a:gd name="T10" fmla="*/ 0 60000 65536"/>
              <a:gd name="T11" fmla="*/ 0 60000 65536"/>
              <a:gd name="T12" fmla="*/ 0 w 583894"/>
              <a:gd name="T13" fmla="*/ 0 h 220337"/>
              <a:gd name="T14" fmla="*/ 583894 w 583894"/>
              <a:gd name="T15" fmla="*/ 220337 h 2203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83894" h="220337">
                <a:moveTo>
                  <a:pt x="0" y="198304"/>
                </a:moveTo>
                <a:lnTo>
                  <a:pt x="583894" y="220337"/>
                </a:lnTo>
                <a:lnTo>
                  <a:pt x="341522" y="0"/>
                </a:lnTo>
                <a:lnTo>
                  <a:pt x="0" y="198304"/>
                </a:lnTo>
                <a:close/>
              </a:path>
            </a:pathLst>
          </a:custGeom>
          <a:solidFill>
            <a:srgbClr val="1466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9" name="任意多边形 107"/>
          <p:cNvSpPr>
            <a:spLocks noChangeArrowheads="1"/>
          </p:cNvSpPr>
          <p:nvPr userDrawn="1"/>
        </p:nvSpPr>
        <p:spPr bwMode="auto">
          <a:xfrm>
            <a:off x="5908675" y="1346200"/>
            <a:ext cx="355600" cy="430213"/>
          </a:xfrm>
          <a:custGeom>
            <a:avLst/>
            <a:gdLst>
              <a:gd name="T0" fmla="*/ 77118 w 473725"/>
              <a:gd name="T1" fmla="*/ 165253 h 572878"/>
              <a:gd name="T2" fmla="*/ 473725 w 473725"/>
              <a:gd name="T3" fmla="*/ 0 h 572878"/>
              <a:gd name="T4" fmla="*/ 0 w 473725"/>
              <a:gd name="T5" fmla="*/ 572878 h 572878"/>
              <a:gd name="T6" fmla="*/ 77118 w 473725"/>
              <a:gd name="T7" fmla="*/ 165253 h 572878"/>
              <a:gd name="T8" fmla="*/ 0 60000 65536"/>
              <a:gd name="T9" fmla="*/ 0 60000 65536"/>
              <a:gd name="T10" fmla="*/ 0 60000 65536"/>
              <a:gd name="T11" fmla="*/ 0 60000 65536"/>
              <a:gd name="T12" fmla="*/ 0 w 473725"/>
              <a:gd name="T13" fmla="*/ 0 h 572878"/>
              <a:gd name="T14" fmla="*/ 473725 w 473725"/>
              <a:gd name="T15" fmla="*/ 572878 h 5728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3725" h="572878">
                <a:moveTo>
                  <a:pt x="77118" y="165253"/>
                </a:moveTo>
                <a:lnTo>
                  <a:pt x="473725" y="0"/>
                </a:lnTo>
                <a:lnTo>
                  <a:pt x="0" y="572878"/>
                </a:lnTo>
                <a:lnTo>
                  <a:pt x="77118" y="165253"/>
                </a:lnTo>
                <a:close/>
              </a:path>
            </a:pathLst>
          </a:custGeom>
          <a:solidFill>
            <a:srgbClr val="133E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0" name="任意多边形 110"/>
          <p:cNvSpPr>
            <a:spLocks noChangeArrowheads="1"/>
          </p:cNvSpPr>
          <p:nvPr userDrawn="1"/>
        </p:nvSpPr>
        <p:spPr bwMode="auto">
          <a:xfrm>
            <a:off x="5916613" y="-73025"/>
            <a:ext cx="1684337" cy="387350"/>
          </a:xfrm>
          <a:custGeom>
            <a:avLst/>
            <a:gdLst>
              <a:gd name="T0" fmla="*/ 0 w 2247441"/>
              <a:gd name="T1" fmla="*/ 495759 h 495759"/>
              <a:gd name="T2" fmla="*/ 991518 w 2247441"/>
              <a:gd name="T3" fmla="*/ 0 h 495759"/>
              <a:gd name="T4" fmla="*/ 2247441 w 2247441"/>
              <a:gd name="T5" fmla="*/ 0 h 495759"/>
              <a:gd name="T6" fmla="*/ 2060154 w 2247441"/>
              <a:gd name="T7" fmla="*/ 473725 h 495759"/>
              <a:gd name="T8" fmla="*/ 0 w 2247441"/>
              <a:gd name="T9" fmla="*/ 495759 h 4957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247441"/>
              <a:gd name="T16" fmla="*/ 0 h 495759"/>
              <a:gd name="T17" fmla="*/ 2247441 w 2247441"/>
              <a:gd name="T18" fmla="*/ 495759 h 4957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247441" h="495759">
                <a:moveTo>
                  <a:pt x="0" y="495759"/>
                </a:moveTo>
                <a:lnTo>
                  <a:pt x="991518" y="0"/>
                </a:lnTo>
                <a:lnTo>
                  <a:pt x="2247441" y="0"/>
                </a:lnTo>
                <a:lnTo>
                  <a:pt x="2060154" y="473725"/>
                </a:lnTo>
                <a:lnTo>
                  <a:pt x="0" y="495759"/>
                </a:lnTo>
                <a:close/>
              </a:path>
            </a:pathLst>
          </a:custGeom>
          <a:solidFill>
            <a:srgbClr val="1C96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1" name="任意多边形 111"/>
          <p:cNvSpPr>
            <a:spLocks noChangeArrowheads="1"/>
          </p:cNvSpPr>
          <p:nvPr userDrawn="1"/>
        </p:nvSpPr>
        <p:spPr bwMode="auto">
          <a:xfrm>
            <a:off x="5957888" y="-123825"/>
            <a:ext cx="850900" cy="422275"/>
          </a:xfrm>
          <a:custGeom>
            <a:avLst/>
            <a:gdLst>
              <a:gd name="T0" fmla="*/ 0 w 1134738"/>
              <a:gd name="T1" fmla="*/ 561861 h 561861"/>
              <a:gd name="T2" fmla="*/ 870333 w 1134738"/>
              <a:gd name="T3" fmla="*/ 0 h 561861"/>
              <a:gd name="T4" fmla="*/ 1134738 w 1134738"/>
              <a:gd name="T5" fmla="*/ 22034 h 561861"/>
              <a:gd name="T6" fmla="*/ 0 w 1134738"/>
              <a:gd name="T7" fmla="*/ 561861 h 561861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8"/>
              <a:gd name="T13" fmla="*/ 0 h 561861"/>
              <a:gd name="T14" fmla="*/ 1134738 w 1134738"/>
              <a:gd name="T15" fmla="*/ 561861 h 5618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8" h="561861">
                <a:moveTo>
                  <a:pt x="0" y="561861"/>
                </a:moveTo>
                <a:lnTo>
                  <a:pt x="870333" y="0"/>
                </a:lnTo>
                <a:lnTo>
                  <a:pt x="1134738" y="22034"/>
                </a:lnTo>
                <a:lnTo>
                  <a:pt x="0" y="561861"/>
                </a:lnTo>
                <a:close/>
              </a:path>
            </a:pathLst>
          </a:custGeom>
          <a:solidFill>
            <a:srgbClr val="11A7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" name="任意多边形 112"/>
          <p:cNvSpPr>
            <a:spLocks noChangeArrowheads="1"/>
          </p:cNvSpPr>
          <p:nvPr userDrawn="1"/>
        </p:nvSpPr>
        <p:spPr bwMode="auto">
          <a:xfrm>
            <a:off x="7461250" y="0"/>
            <a:ext cx="330200" cy="273050"/>
          </a:xfrm>
          <a:custGeom>
            <a:avLst/>
            <a:gdLst>
              <a:gd name="T0" fmla="*/ 121186 w 440675"/>
              <a:gd name="T1" fmla="*/ 0 h 363557"/>
              <a:gd name="T2" fmla="*/ 440675 w 440675"/>
              <a:gd name="T3" fmla="*/ 0 h 363557"/>
              <a:gd name="T4" fmla="*/ 0 w 440675"/>
              <a:gd name="T5" fmla="*/ 363557 h 363557"/>
              <a:gd name="T6" fmla="*/ 121186 w 440675"/>
              <a:gd name="T7" fmla="*/ 0 h 363557"/>
              <a:gd name="T8" fmla="*/ 0 60000 65536"/>
              <a:gd name="T9" fmla="*/ 0 60000 65536"/>
              <a:gd name="T10" fmla="*/ 0 60000 65536"/>
              <a:gd name="T11" fmla="*/ 0 60000 65536"/>
              <a:gd name="T12" fmla="*/ 0 w 440675"/>
              <a:gd name="T13" fmla="*/ 0 h 363557"/>
              <a:gd name="T14" fmla="*/ 440675 w 440675"/>
              <a:gd name="T15" fmla="*/ 363557 h 3635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0675" h="363557">
                <a:moveTo>
                  <a:pt x="121186" y="0"/>
                </a:moveTo>
                <a:lnTo>
                  <a:pt x="440675" y="0"/>
                </a:lnTo>
                <a:lnTo>
                  <a:pt x="0" y="363557"/>
                </a:lnTo>
                <a:lnTo>
                  <a:pt x="121186" y="0"/>
                </a:lnTo>
                <a:close/>
              </a:path>
            </a:pathLst>
          </a:custGeom>
          <a:solidFill>
            <a:srgbClr val="1059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3" name="任意多边形 114"/>
          <p:cNvSpPr>
            <a:spLocks noChangeArrowheads="1"/>
          </p:cNvSpPr>
          <p:nvPr userDrawn="1"/>
        </p:nvSpPr>
        <p:spPr bwMode="auto">
          <a:xfrm>
            <a:off x="7427913" y="-139700"/>
            <a:ext cx="611187" cy="446088"/>
          </a:xfrm>
          <a:custGeom>
            <a:avLst/>
            <a:gdLst>
              <a:gd name="T0" fmla="*/ 0 w 815248"/>
              <a:gd name="T1" fmla="*/ 550844 h 550844"/>
              <a:gd name="T2" fmla="*/ 638978 w 815248"/>
              <a:gd name="T3" fmla="*/ 0 h 550844"/>
              <a:gd name="T4" fmla="*/ 815248 w 815248"/>
              <a:gd name="T5" fmla="*/ 341523 h 550844"/>
              <a:gd name="T6" fmla="*/ 0 w 815248"/>
              <a:gd name="T7" fmla="*/ 550844 h 550844"/>
              <a:gd name="T8" fmla="*/ 0 60000 65536"/>
              <a:gd name="T9" fmla="*/ 0 60000 65536"/>
              <a:gd name="T10" fmla="*/ 0 60000 65536"/>
              <a:gd name="T11" fmla="*/ 0 60000 65536"/>
              <a:gd name="T12" fmla="*/ 0 w 815248"/>
              <a:gd name="T13" fmla="*/ 0 h 550844"/>
              <a:gd name="T14" fmla="*/ 815248 w 815248"/>
              <a:gd name="T15" fmla="*/ 550844 h 5508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15248" h="550844">
                <a:moveTo>
                  <a:pt x="0" y="550844"/>
                </a:moveTo>
                <a:lnTo>
                  <a:pt x="638978" y="0"/>
                </a:lnTo>
                <a:lnTo>
                  <a:pt x="815248" y="341523"/>
                </a:lnTo>
                <a:lnTo>
                  <a:pt x="0" y="550844"/>
                </a:lnTo>
                <a:close/>
              </a:path>
            </a:pathLst>
          </a:custGeom>
          <a:solidFill>
            <a:srgbClr val="6FC4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4" name="任意多边形 39"/>
          <p:cNvSpPr>
            <a:spLocks noChangeArrowheads="1"/>
          </p:cNvSpPr>
          <p:nvPr userDrawn="1"/>
        </p:nvSpPr>
        <p:spPr bwMode="auto">
          <a:xfrm>
            <a:off x="1892300" y="1139825"/>
            <a:ext cx="1644650" cy="595313"/>
          </a:xfrm>
          <a:custGeom>
            <a:avLst/>
            <a:gdLst>
              <a:gd name="T0" fmla="*/ 0 w 2192356"/>
              <a:gd name="T1" fmla="*/ 782197 h 782197"/>
              <a:gd name="T2" fmla="*/ 727113 w 2192356"/>
              <a:gd name="T3" fmla="*/ 649995 h 782197"/>
              <a:gd name="T4" fmla="*/ 2192356 w 2192356"/>
              <a:gd name="T5" fmla="*/ 0 h 782197"/>
              <a:gd name="T6" fmla="*/ 0 w 2192356"/>
              <a:gd name="T7" fmla="*/ 782197 h 782197"/>
              <a:gd name="T8" fmla="*/ 0 60000 65536"/>
              <a:gd name="T9" fmla="*/ 0 60000 65536"/>
              <a:gd name="T10" fmla="*/ 0 60000 65536"/>
              <a:gd name="T11" fmla="*/ 0 60000 65536"/>
              <a:gd name="T12" fmla="*/ 0 w 2192356"/>
              <a:gd name="T13" fmla="*/ 0 h 782197"/>
              <a:gd name="T14" fmla="*/ 2192356 w 2192356"/>
              <a:gd name="T15" fmla="*/ 782197 h 78219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92356" h="782197">
                <a:moveTo>
                  <a:pt x="0" y="782197"/>
                </a:moveTo>
                <a:lnTo>
                  <a:pt x="727113" y="649995"/>
                </a:lnTo>
                <a:lnTo>
                  <a:pt x="2192356" y="0"/>
                </a:lnTo>
                <a:lnTo>
                  <a:pt x="0" y="782197"/>
                </a:lnTo>
                <a:close/>
              </a:path>
            </a:pathLst>
          </a:custGeom>
          <a:solidFill>
            <a:srgbClr val="FBB6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5" name="任意多边形 82"/>
          <p:cNvSpPr>
            <a:spLocks noChangeArrowheads="1"/>
          </p:cNvSpPr>
          <p:nvPr userDrawn="1"/>
        </p:nvSpPr>
        <p:spPr bwMode="auto">
          <a:xfrm>
            <a:off x="5222875" y="1198563"/>
            <a:ext cx="520700" cy="487362"/>
          </a:xfrm>
          <a:custGeom>
            <a:avLst/>
            <a:gdLst>
              <a:gd name="T0" fmla="*/ 672029 w 672029"/>
              <a:gd name="T1" fmla="*/ 0 h 649995"/>
              <a:gd name="T2" fmla="*/ 0 w 672029"/>
              <a:gd name="T3" fmla="*/ 649995 h 649995"/>
              <a:gd name="T4" fmla="*/ 154236 w 672029"/>
              <a:gd name="T5" fmla="*/ 231354 h 649995"/>
              <a:gd name="T6" fmla="*/ 672029 w 672029"/>
              <a:gd name="T7" fmla="*/ 0 h 649995"/>
              <a:gd name="T8" fmla="*/ 0 60000 65536"/>
              <a:gd name="T9" fmla="*/ 0 60000 65536"/>
              <a:gd name="T10" fmla="*/ 0 60000 65536"/>
              <a:gd name="T11" fmla="*/ 0 60000 65536"/>
              <a:gd name="T12" fmla="*/ 0 w 672029"/>
              <a:gd name="T13" fmla="*/ 0 h 649995"/>
              <a:gd name="T14" fmla="*/ 672029 w 672029"/>
              <a:gd name="T15" fmla="*/ 649995 h 64999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2029" h="649995">
                <a:moveTo>
                  <a:pt x="672029" y="0"/>
                </a:moveTo>
                <a:lnTo>
                  <a:pt x="0" y="649995"/>
                </a:lnTo>
                <a:lnTo>
                  <a:pt x="154236" y="231354"/>
                </a:lnTo>
                <a:lnTo>
                  <a:pt x="672029" y="0"/>
                </a:lnTo>
                <a:close/>
              </a:path>
            </a:pathLst>
          </a:custGeom>
          <a:solidFill>
            <a:srgbClr val="AA1D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6" name="任意多边形 119"/>
          <p:cNvSpPr>
            <a:spLocks noChangeArrowheads="1"/>
          </p:cNvSpPr>
          <p:nvPr userDrawn="1"/>
        </p:nvSpPr>
        <p:spPr bwMode="auto">
          <a:xfrm>
            <a:off x="2279650" y="1536700"/>
            <a:ext cx="2281238" cy="701675"/>
          </a:xfrm>
          <a:custGeom>
            <a:avLst/>
            <a:gdLst>
              <a:gd name="T0" fmla="*/ 0 w 2974555"/>
              <a:gd name="T1" fmla="*/ 925417 h 925417"/>
              <a:gd name="T2" fmla="*/ 2974555 w 2974555"/>
              <a:gd name="T3" fmla="*/ 0 h 925417"/>
              <a:gd name="T4" fmla="*/ 2500829 w 2974555"/>
              <a:gd name="T5" fmla="*/ 484742 h 925417"/>
              <a:gd name="T6" fmla="*/ 0 w 2974555"/>
              <a:gd name="T7" fmla="*/ 925417 h 925417"/>
              <a:gd name="T8" fmla="*/ 0 60000 65536"/>
              <a:gd name="T9" fmla="*/ 0 60000 65536"/>
              <a:gd name="T10" fmla="*/ 0 60000 65536"/>
              <a:gd name="T11" fmla="*/ 0 60000 65536"/>
              <a:gd name="T12" fmla="*/ 0 w 2974555"/>
              <a:gd name="T13" fmla="*/ 0 h 925417"/>
              <a:gd name="T14" fmla="*/ 2974555 w 2974555"/>
              <a:gd name="T15" fmla="*/ 925417 h 92541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74555" h="925417">
                <a:moveTo>
                  <a:pt x="0" y="925417"/>
                </a:moveTo>
                <a:lnTo>
                  <a:pt x="2974555" y="0"/>
                </a:lnTo>
                <a:lnTo>
                  <a:pt x="2500829" y="484742"/>
                </a:lnTo>
                <a:lnTo>
                  <a:pt x="0" y="925417"/>
                </a:lnTo>
                <a:close/>
              </a:path>
            </a:pathLst>
          </a:custGeom>
          <a:solidFill>
            <a:srgbClr val="EB26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7" name="任意多边形 120"/>
          <p:cNvSpPr>
            <a:spLocks noChangeArrowheads="1"/>
          </p:cNvSpPr>
          <p:nvPr userDrawn="1"/>
        </p:nvSpPr>
        <p:spPr bwMode="auto">
          <a:xfrm>
            <a:off x="-139700" y="4246563"/>
            <a:ext cx="255588" cy="265112"/>
          </a:xfrm>
          <a:custGeom>
            <a:avLst/>
            <a:gdLst>
              <a:gd name="T0" fmla="*/ 44068 w 341523"/>
              <a:gd name="T1" fmla="*/ 0 h 352540"/>
              <a:gd name="T2" fmla="*/ 341523 w 341523"/>
              <a:gd name="T3" fmla="*/ 352540 h 352540"/>
              <a:gd name="T4" fmla="*/ 0 w 341523"/>
              <a:gd name="T5" fmla="*/ 253388 h 352540"/>
              <a:gd name="T6" fmla="*/ 33051 w 341523"/>
              <a:gd name="T7" fmla="*/ 55084 h 352540"/>
              <a:gd name="T8" fmla="*/ 44068 w 341523"/>
              <a:gd name="T9" fmla="*/ 0 h 3525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41523"/>
              <a:gd name="T16" fmla="*/ 0 h 352540"/>
              <a:gd name="T17" fmla="*/ 341523 w 341523"/>
              <a:gd name="T18" fmla="*/ 352540 h 3525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41523" h="352540">
                <a:moveTo>
                  <a:pt x="44068" y="0"/>
                </a:moveTo>
                <a:lnTo>
                  <a:pt x="341523" y="352540"/>
                </a:lnTo>
                <a:lnTo>
                  <a:pt x="0" y="253388"/>
                </a:lnTo>
                <a:lnTo>
                  <a:pt x="33051" y="55084"/>
                </a:lnTo>
                <a:lnTo>
                  <a:pt x="44068" y="0"/>
                </a:lnTo>
                <a:close/>
              </a:path>
            </a:pathLst>
          </a:custGeom>
          <a:solidFill>
            <a:srgbClr val="E034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8" name="任意多边形 122"/>
          <p:cNvSpPr>
            <a:spLocks noChangeArrowheads="1"/>
          </p:cNvSpPr>
          <p:nvPr userDrawn="1"/>
        </p:nvSpPr>
        <p:spPr bwMode="auto">
          <a:xfrm>
            <a:off x="1438275" y="3722688"/>
            <a:ext cx="279400" cy="214312"/>
          </a:xfrm>
          <a:custGeom>
            <a:avLst/>
            <a:gdLst>
              <a:gd name="T0" fmla="*/ 33051 w 374574"/>
              <a:gd name="T1" fmla="*/ 55085 h 286439"/>
              <a:gd name="T2" fmla="*/ 374574 w 374574"/>
              <a:gd name="T3" fmla="*/ 0 h 286439"/>
              <a:gd name="T4" fmla="*/ 0 w 374574"/>
              <a:gd name="T5" fmla="*/ 286439 h 286439"/>
              <a:gd name="T6" fmla="*/ 33051 w 374574"/>
              <a:gd name="T7" fmla="*/ 55085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374574"/>
              <a:gd name="T13" fmla="*/ 0 h 286439"/>
              <a:gd name="T14" fmla="*/ 374574 w 374574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4574" h="286439">
                <a:moveTo>
                  <a:pt x="33051" y="55085"/>
                </a:moveTo>
                <a:lnTo>
                  <a:pt x="374574" y="0"/>
                </a:lnTo>
                <a:lnTo>
                  <a:pt x="0" y="286439"/>
                </a:lnTo>
                <a:lnTo>
                  <a:pt x="33051" y="55085"/>
                </a:lnTo>
                <a:close/>
              </a:path>
            </a:pathLst>
          </a:custGeom>
          <a:solidFill>
            <a:srgbClr val="CB428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任意多边形 126"/>
          <p:cNvSpPr>
            <a:spLocks noChangeArrowheads="1"/>
          </p:cNvSpPr>
          <p:nvPr userDrawn="1"/>
        </p:nvSpPr>
        <p:spPr bwMode="auto">
          <a:xfrm rot="6756059">
            <a:off x="4123532" y="4880769"/>
            <a:ext cx="173037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EF5C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任意多边形 135"/>
          <p:cNvSpPr>
            <a:spLocks noChangeArrowheads="1"/>
          </p:cNvSpPr>
          <p:nvPr userDrawn="1"/>
        </p:nvSpPr>
        <p:spPr bwMode="auto">
          <a:xfrm>
            <a:off x="6138863" y="2495550"/>
            <a:ext cx="206375" cy="214313"/>
          </a:xfrm>
          <a:custGeom>
            <a:avLst/>
            <a:gdLst>
              <a:gd name="T0" fmla="*/ 0 w 275421"/>
              <a:gd name="T1" fmla="*/ 33051 h 286439"/>
              <a:gd name="T2" fmla="*/ 275421 w 275421"/>
              <a:gd name="T3" fmla="*/ 0 h 286439"/>
              <a:gd name="T4" fmla="*/ 88135 w 275421"/>
              <a:gd name="T5" fmla="*/ 286439 h 286439"/>
              <a:gd name="T6" fmla="*/ 0 w 275421"/>
              <a:gd name="T7" fmla="*/ 33051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275421"/>
              <a:gd name="T13" fmla="*/ 0 h 286439"/>
              <a:gd name="T14" fmla="*/ 275421 w 275421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5421" h="286439">
                <a:moveTo>
                  <a:pt x="0" y="33051"/>
                </a:moveTo>
                <a:lnTo>
                  <a:pt x="275421" y="0"/>
                </a:lnTo>
                <a:lnTo>
                  <a:pt x="88135" y="286439"/>
                </a:lnTo>
                <a:lnTo>
                  <a:pt x="0" y="33051"/>
                </a:lnTo>
                <a:close/>
              </a:path>
            </a:pathLst>
          </a:custGeom>
          <a:solidFill>
            <a:srgbClr val="3FC0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1" name="任意多边形 136"/>
          <p:cNvSpPr>
            <a:spLocks noChangeArrowheads="1"/>
          </p:cNvSpPr>
          <p:nvPr userDrawn="1"/>
        </p:nvSpPr>
        <p:spPr bwMode="auto">
          <a:xfrm>
            <a:off x="8788400" y="2698750"/>
            <a:ext cx="174625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F459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2" name="任意多边形 137"/>
          <p:cNvSpPr>
            <a:spLocks noChangeArrowheads="1"/>
          </p:cNvSpPr>
          <p:nvPr userDrawn="1"/>
        </p:nvSpPr>
        <p:spPr bwMode="auto">
          <a:xfrm>
            <a:off x="7840663" y="1833563"/>
            <a:ext cx="247650" cy="198437"/>
          </a:xfrm>
          <a:custGeom>
            <a:avLst/>
            <a:gdLst>
              <a:gd name="T0" fmla="*/ 187286 w 330506"/>
              <a:gd name="T1" fmla="*/ 33050 h 264405"/>
              <a:gd name="T2" fmla="*/ 0 w 330506"/>
              <a:gd name="T3" fmla="*/ 264405 h 264405"/>
              <a:gd name="T4" fmla="*/ 330506 w 330506"/>
              <a:gd name="T5" fmla="*/ 0 h 264405"/>
              <a:gd name="T6" fmla="*/ 187286 w 330506"/>
              <a:gd name="T7" fmla="*/ 33050 h 264405"/>
              <a:gd name="T8" fmla="*/ 0 60000 65536"/>
              <a:gd name="T9" fmla="*/ 0 60000 65536"/>
              <a:gd name="T10" fmla="*/ 0 60000 65536"/>
              <a:gd name="T11" fmla="*/ 0 60000 65536"/>
              <a:gd name="T12" fmla="*/ 0 w 330506"/>
              <a:gd name="T13" fmla="*/ 0 h 264405"/>
              <a:gd name="T14" fmla="*/ 330506 w 330506"/>
              <a:gd name="T15" fmla="*/ 264405 h 2644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0506" h="264405">
                <a:moveTo>
                  <a:pt x="187286" y="33050"/>
                </a:moveTo>
                <a:lnTo>
                  <a:pt x="0" y="264405"/>
                </a:lnTo>
                <a:lnTo>
                  <a:pt x="330506" y="0"/>
                </a:lnTo>
                <a:lnTo>
                  <a:pt x="187286" y="33050"/>
                </a:lnTo>
                <a:close/>
              </a:path>
            </a:pathLst>
          </a:custGeom>
          <a:solidFill>
            <a:srgbClr val="1080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3" name="任意多边形 138"/>
          <p:cNvSpPr>
            <a:spLocks noChangeArrowheads="1"/>
          </p:cNvSpPr>
          <p:nvPr userDrawn="1"/>
        </p:nvSpPr>
        <p:spPr bwMode="auto">
          <a:xfrm>
            <a:off x="6759575" y="1033463"/>
            <a:ext cx="279400" cy="214312"/>
          </a:xfrm>
          <a:custGeom>
            <a:avLst/>
            <a:gdLst>
              <a:gd name="T0" fmla="*/ 33051 w 374574"/>
              <a:gd name="T1" fmla="*/ 55085 h 286439"/>
              <a:gd name="T2" fmla="*/ 374574 w 374574"/>
              <a:gd name="T3" fmla="*/ 0 h 286439"/>
              <a:gd name="T4" fmla="*/ 0 w 374574"/>
              <a:gd name="T5" fmla="*/ 286439 h 286439"/>
              <a:gd name="T6" fmla="*/ 33051 w 374574"/>
              <a:gd name="T7" fmla="*/ 55085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374574"/>
              <a:gd name="T13" fmla="*/ 0 h 286439"/>
              <a:gd name="T14" fmla="*/ 374574 w 374574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4574" h="286439">
                <a:moveTo>
                  <a:pt x="33051" y="55085"/>
                </a:moveTo>
                <a:lnTo>
                  <a:pt x="374574" y="0"/>
                </a:lnTo>
                <a:lnTo>
                  <a:pt x="0" y="286439"/>
                </a:lnTo>
                <a:lnTo>
                  <a:pt x="33051" y="55085"/>
                </a:lnTo>
                <a:close/>
              </a:path>
            </a:pathLst>
          </a:custGeom>
          <a:solidFill>
            <a:srgbClr val="045A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4" name="任意多边形 139"/>
          <p:cNvSpPr>
            <a:spLocks noChangeArrowheads="1"/>
          </p:cNvSpPr>
          <p:nvPr userDrawn="1"/>
        </p:nvSpPr>
        <p:spPr bwMode="auto">
          <a:xfrm>
            <a:off x="508000" y="657225"/>
            <a:ext cx="173038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A11D2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5" name="任意多边形 140"/>
          <p:cNvSpPr>
            <a:spLocks noChangeArrowheads="1"/>
          </p:cNvSpPr>
          <p:nvPr userDrawn="1"/>
        </p:nvSpPr>
        <p:spPr bwMode="auto">
          <a:xfrm>
            <a:off x="1970088" y="962025"/>
            <a:ext cx="247650" cy="198438"/>
          </a:xfrm>
          <a:custGeom>
            <a:avLst/>
            <a:gdLst>
              <a:gd name="T0" fmla="*/ 187286 w 330506"/>
              <a:gd name="T1" fmla="*/ 33050 h 264405"/>
              <a:gd name="T2" fmla="*/ 0 w 330506"/>
              <a:gd name="T3" fmla="*/ 264405 h 264405"/>
              <a:gd name="T4" fmla="*/ 330506 w 330506"/>
              <a:gd name="T5" fmla="*/ 0 h 264405"/>
              <a:gd name="T6" fmla="*/ 187286 w 330506"/>
              <a:gd name="T7" fmla="*/ 33050 h 264405"/>
              <a:gd name="T8" fmla="*/ 0 60000 65536"/>
              <a:gd name="T9" fmla="*/ 0 60000 65536"/>
              <a:gd name="T10" fmla="*/ 0 60000 65536"/>
              <a:gd name="T11" fmla="*/ 0 60000 65536"/>
              <a:gd name="T12" fmla="*/ 0 w 330506"/>
              <a:gd name="T13" fmla="*/ 0 h 264405"/>
              <a:gd name="T14" fmla="*/ 330506 w 330506"/>
              <a:gd name="T15" fmla="*/ 264405 h 2644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0506" h="264405">
                <a:moveTo>
                  <a:pt x="187286" y="33050"/>
                </a:moveTo>
                <a:lnTo>
                  <a:pt x="0" y="264405"/>
                </a:lnTo>
                <a:lnTo>
                  <a:pt x="330506" y="0"/>
                </a:lnTo>
                <a:lnTo>
                  <a:pt x="187286" y="3305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6" name="任意多边形 142"/>
          <p:cNvSpPr>
            <a:spLocks noChangeArrowheads="1"/>
          </p:cNvSpPr>
          <p:nvPr userDrawn="1"/>
        </p:nvSpPr>
        <p:spPr bwMode="auto">
          <a:xfrm>
            <a:off x="3990975" y="639763"/>
            <a:ext cx="280988" cy="214312"/>
          </a:xfrm>
          <a:custGeom>
            <a:avLst/>
            <a:gdLst>
              <a:gd name="T0" fmla="*/ 33051 w 374574"/>
              <a:gd name="T1" fmla="*/ 55085 h 286439"/>
              <a:gd name="T2" fmla="*/ 374574 w 374574"/>
              <a:gd name="T3" fmla="*/ 0 h 286439"/>
              <a:gd name="T4" fmla="*/ 0 w 374574"/>
              <a:gd name="T5" fmla="*/ 286439 h 286439"/>
              <a:gd name="T6" fmla="*/ 33051 w 374574"/>
              <a:gd name="T7" fmla="*/ 55085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374574"/>
              <a:gd name="T13" fmla="*/ 0 h 286439"/>
              <a:gd name="T14" fmla="*/ 374574 w 374574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4574" h="286439">
                <a:moveTo>
                  <a:pt x="33051" y="55085"/>
                </a:moveTo>
                <a:lnTo>
                  <a:pt x="374574" y="0"/>
                </a:lnTo>
                <a:lnTo>
                  <a:pt x="0" y="286439"/>
                </a:lnTo>
                <a:lnTo>
                  <a:pt x="33051" y="55085"/>
                </a:lnTo>
                <a:close/>
              </a:path>
            </a:pathLst>
          </a:custGeom>
          <a:solidFill>
            <a:srgbClr val="4DC3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7" name="任意多边形 144"/>
          <p:cNvSpPr>
            <a:spLocks noChangeArrowheads="1"/>
          </p:cNvSpPr>
          <p:nvPr userDrawn="1"/>
        </p:nvSpPr>
        <p:spPr bwMode="auto">
          <a:xfrm>
            <a:off x="2786063" y="4511675"/>
            <a:ext cx="173037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34110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TextBox 11"/>
          <p:cNvSpPr>
            <a:spLocks noChangeArrowheads="1"/>
          </p:cNvSpPr>
          <p:nvPr userDrawn="1"/>
        </p:nvSpPr>
        <p:spPr bwMode="auto">
          <a:xfrm>
            <a:off x="4195763" y="3276600"/>
            <a:ext cx="5000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zh-CN" altLang="en-US" sz="1200">
                <a:solidFill>
                  <a:schemeClr val="bg1"/>
                </a:solidFill>
                <a:latin typeface="Yuanti SC Regular" charset="0"/>
                <a:ea typeface="微软雅黑" panose="020B0503020204020204" pitchFamily="34" charset="-122"/>
                <a:sym typeface="Yuanti SC Regular" charset="0"/>
              </a:rPr>
              <a:t>案</a:t>
            </a:r>
            <a:endParaRPr lang="en-US" altLang="zh-CN" sz="1200">
              <a:solidFill>
                <a:schemeClr val="bg1"/>
              </a:solidFill>
              <a:latin typeface="Yuanti SC Regular" charset="0"/>
              <a:ea typeface="微软雅黑" panose="020B0503020204020204" pitchFamily="34" charset="-122"/>
              <a:sym typeface="Yuanti SC Regular" charset="0"/>
            </a:endParaRPr>
          </a:p>
          <a:p>
            <a:pPr algn="r"/>
            <a:r>
              <a:rPr lang="zh-CN" altLang="en-US" sz="1200">
                <a:solidFill>
                  <a:schemeClr val="bg1"/>
                </a:solidFill>
                <a:latin typeface="Yuanti SC Regular" charset="0"/>
                <a:ea typeface="微软雅黑" panose="020B0503020204020204" pitchFamily="34" charset="-122"/>
                <a:sym typeface="Yuanti SC Regular" charset="0"/>
              </a:rPr>
              <a:t>例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/>
          <p:nvPr userDrawn="1"/>
        </p:nvGrpSpPr>
        <p:grpSpPr bwMode="auto">
          <a:xfrm>
            <a:off x="253769" y="-19938"/>
            <a:ext cx="674786" cy="646331"/>
            <a:chOff x="2506532" y="465192"/>
            <a:chExt cx="675190" cy="646231"/>
          </a:xfrm>
        </p:grpSpPr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2506532" y="465192"/>
              <a:ext cx="236653" cy="64623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dirty="0" smtClean="0">
                  <a:solidFill>
                    <a:srgbClr val="005292"/>
                  </a:solidFill>
                  <a:latin typeface="Impact" panose="020B0806030902050204" pitchFamily="34" charset="0"/>
                </a:rPr>
                <a:t>5</a:t>
              </a:r>
              <a:endParaRPr lang="zh-CN" altLang="en-US" sz="3600" dirty="0">
                <a:solidFill>
                  <a:srgbClr val="005292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2722573" y="599954"/>
              <a:ext cx="459149" cy="459075"/>
            </a:xfrm>
            <a:prstGeom prst="line">
              <a:avLst/>
            </a:prstGeom>
            <a:ln w="28575">
              <a:solidFill>
                <a:srgbClr val="005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 userDrawn="1"/>
        </p:nvSpPr>
        <p:spPr>
          <a:xfrm>
            <a:off x="1" y="572146"/>
            <a:ext cx="9138050" cy="34281"/>
          </a:xfrm>
          <a:prstGeom prst="rect">
            <a:avLst/>
          </a:prstGeom>
          <a:solidFill>
            <a:srgbClr val="005292"/>
          </a:solidFill>
          <a:ln>
            <a:solidFill>
              <a:srgbClr val="00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1" tIns="45705" rIns="91411" bIns="45705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20.jpeg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Relationship Id="rId3" Type="http://schemas.openxmlformats.org/officeDocument/2006/relationships/image" Target="../media/image3.png"/><Relationship Id="rId2" Type="http://schemas.openxmlformats.org/officeDocument/2006/relationships/image" Target="../media/image26.jpeg"/><Relationship Id="rId1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0.jpeg"/><Relationship Id="rId7" Type="http://schemas.openxmlformats.org/officeDocument/2006/relationships/image" Target="../media/image29.jpeg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image" Target="../media/image3.png"/><Relationship Id="rId10" Type="http://schemas.openxmlformats.org/officeDocument/2006/relationships/notesSlide" Target="../notesSlides/notesSlide14.xml"/><Relationship Id="rId1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image" Target="../media/image3.png"/><Relationship Id="rId1" Type="http://schemas.openxmlformats.org/officeDocument/2006/relationships/image" Target="../media/image3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36.jpeg"/><Relationship Id="rId8" Type="http://schemas.openxmlformats.org/officeDocument/2006/relationships/image" Target="../media/image35.jpeg"/><Relationship Id="rId7" Type="http://schemas.openxmlformats.org/officeDocument/2006/relationships/image" Target="../media/image22.jpeg"/><Relationship Id="rId6" Type="http://schemas.openxmlformats.org/officeDocument/2006/relationships/image" Target="../media/image21.jpeg"/><Relationship Id="rId5" Type="http://schemas.openxmlformats.org/officeDocument/2006/relationships/image" Target="../media/image3.png"/><Relationship Id="rId4" Type="http://schemas.openxmlformats.org/officeDocument/2006/relationships/image" Target="../media/image34.jpeg"/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2" Type="http://schemas.openxmlformats.org/officeDocument/2006/relationships/notesSlide" Target="../notesSlides/notesSlide17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2.xml"/><Relationship Id="rId1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3.xml"/><Relationship Id="rId5" Type="http://schemas.openxmlformats.org/officeDocument/2006/relationships/image" Target="../media/image38.jpeg"/><Relationship Id="rId4" Type="http://schemas.openxmlformats.org/officeDocument/2006/relationships/image" Target="../media/image37.jpeg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image" Target="../media/image3.png"/><Relationship Id="rId1" Type="http://schemas.openxmlformats.org/officeDocument/2006/relationships/image" Target="../media/image39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image" Target="../media/image3.png"/><Relationship Id="rId1" Type="http://schemas.openxmlformats.org/officeDocument/2006/relationships/image" Target="../media/image25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2"/>
          <p:cNvSpPr>
            <a:spLocks noChangeArrowheads="1"/>
          </p:cNvSpPr>
          <p:nvPr/>
        </p:nvSpPr>
        <p:spPr bwMode="auto">
          <a:xfrm>
            <a:off x="3415665" y="3691255"/>
            <a:ext cx="5048250" cy="818515"/>
          </a:xfrm>
          <a:prstGeom prst="rect">
            <a:avLst/>
          </a:pr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1D97BC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TextBox 11"/>
          <p:cNvSpPr>
            <a:spLocks noChangeArrowheads="1"/>
          </p:cNvSpPr>
          <p:nvPr/>
        </p:nvSpPr>
        <p:spPr bwMode="auto">
          <a:xfrm>
            <a:off x="3461385" y="3691255"/>
            <a:ext cx="5692140" cy="126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8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电子五班</a:t>
            </a:r>
            <a:r>
              <a:rPr lang="en-US" altLang="zh-CN" sz="38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--</a:t>
            </a:r>
            <a:r>
              <a:rPr lang="zh-CN" altLang="en-US" sz="38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班 风 规 划</a:t>
            </a:r>
            <a:endParaRPr lang="zh-CN" altLang="en-US" sz="3800" b="1" dirty="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just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3800" b="1" dirty="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71500" y="2568238"/>
            <a:ext cx="8374380" cy="2613361"/>
            <a:chOff x="571500" y="2568238"/>
            <a:chExt cx="8374380" cy="2613361"/>
          </a:xfrm>
        </p:grpSpPr>
        <p:sp>
          <p:nvSpPr>
            <p:cNvPr id="5" name="任意多边形 4"/>
            <p:cNvSpPr/>
            <p:nvPr/>
          </p:nvSpPr>
          <p:spPr>
            <a:xfrm>
              <a:off x="571500" y="2568238"/>
              <a:ext cx="8001000" cy="2613361"/>
            </a:xfrm>
            <a:custGeom>
              <a:avLst/>
              <a:gdLst>
                <a:gd name="connsiteX0" fmla="*/ 0 w 8001000"/>
                <a:gd name="connsiteY0" fmla="*/ 2542126 h 2542126"/>
                <a:gd name="connsiteX1" fmla="*/ 1009650 w 8001000"/>
                <a:gd name="connsiteY1" fmla="*/ 1265776 h 2542126"/>
                <a:gd name="connsiteX2" fmla="*/ 2400300 w 8001000"/>
                <a:gd name="connsiteY2" fmla="*/ 446626 h 2542126"/>
                <a:gd name="connsiteX3" fmla="*/ 4114800 w 8001000"/>
                <a:gd name="connsiteY3" fmla="*/ 27526 h 2542126"/>
                <a:gd name="connsiteX4" fmla="*/ 6324600 w 8001000"/>
                <a:gd name="connsiteY4" fmla="*/ 103726 h 2542126"/>
                <a:gd name="connsiteX5" fmla="*/ 8001000 w 8001000"/>
                <a:gd name="connsiteY5" fmla="*/ 618076 h 2542126"/>
                <a:gd name="connsiteX0-1" fmla="*/ 0 w 8001000"/>
                <a:gd name="connsiteY0-2" fmla="*/ 2542126 h 2542126"/>
                <a:gd name="connsiteX1-3" fmla="*/ 1066800 w 8001000"/>
                <a:gd name="connsiteY1-4" fmla="*/ 1284826 h 2542126"/>
                <a:gd name="connsiteX2-5" fmla="*/ 2400300 w 8001000"/>
                <a:gd name="connsiteY2-6" fmla="*/ 446626 h 2542126"/>
                <a:gd name="connsiteX3-7" fmla="*/ 4114800 w 8001000"/>
                <a:gd name="connsiteY3-8" fmla="*/ 27526 h 2542126"/>
                <a:gd name="connsiteX4-9" fmla="*/ 6324600 w 8001000"/>
                <a:gd name="connsiteY4-10" fmla="*/ 103726 h 2542126"/>
                <a:gd name="connsiteX5-11" fmla="*/ 8001000 w 8001000"/>
                <a:gd name="connsiteY5-12" fmla="*/ 618076 h 2542126"/>
                <a:gd name="connsiteX0-13" fmla="*/ 0 w 8001000"/>
                <a:gd name="connsiteY0-14" fmla="*/ 2600659 h 2600659"/>
                <a:gd name="connsiteX1-15" fmla="*/ 1066800 w 8001000"/>
                <a:gd name="connsiteY1-16" fmla="*/ 1343359 h 2600659"/>
                <a:gd name="connsiteX2-17" fmla="*/ 2400300 w 8001000"/>
                <a:gd name="connsiteY2-18" fmla="*/ 505159 h 2600659"/>
                <a:gd name="connsiteX3-19" fmla="*/ 4191000 w 8001000"/>
                <a:gd name="connsiteY3-20" fmla="*/ 17479 h 2600659"/>
                <a:gd name="connsiteX4-21" fmla="*/ 6324600 w 8001000"/>
                <a:gd name="connsiteY4-22" fmla="*/ 162259 h 2600659"/>
                <a:gd name="connsiteX5-23" fmla="*/ 8001000 w 8001000"/>
                <a:gd name="connsiteY5-24" fmla="*/ 676609 h 2600659"/>
                <a:gd name="connsiteX0-25" fmla="*/ 0 w 8001000"/>
                <a:gd name="connsiteY0-26" fmla="*/ 2613361 h 2613361"/>
                <a:gd name="connsiteX1-27" fmla="*/ 1066800 w 8001000"/>
                <a:gd name="connsiteY1-28" fmla="*/ 1356061 h 2613361"/>
                <a:gd name="connsiteX2-29" fmla="*/ 2400300 w 8001000"/>
                <a:gd name="connsiteY2-30" fmla="*/ 517861 h 2613361"/>
                <a:gd name="connsiteX3-31" fmla="*/ 4191000 w 8001000"/>
                <a:gd name="connsiteY3-32" fmla="*/ 30181 h 2613361"/>
                <a:gd name="connsiteX4-33" fmla="*/ 6339840 w 8001000"/>
                <a:gd name="connsiteY4-34" fmla="*/ 121621 h 2613361"/>
                <a:gd name="connsiteX5-35" fmla="*/ 8001000 w 8001000"/>
                <a:gd name="connsiteY5-36" fmla="*/ 689311 h 26133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8001000" h="2613361">
                  <a:moveTo>
                    <a:pt x="0" y="2613361"/>
                  </a:moveTo>
                  <a:cubicBezTo>
                    <a:pt x="304800" y="2149811"/>
                    <a:pt x="666750" y="1705311"/>
                    <a:pt x="1066800" y="1356061"/>
                  </a:cubicBezTo>
                  <a:cubicBezTo>
                    <a:pt x="1466850" y="1006811"/>
                    <a:pt x="1879600" y="738841"/>
                    <a:pt x="2400300" y="517861"/>
                  </a:cubicBezTo>
                  <a:cubicBezTo>
                    <a:pt x="2921000" y="296881"/>
                    <a:pt x="3534410" y="96221"/>
                    <a:pt x="4191000" y="30181"/>
                  </a:cubicBezTo>
                  <a:cubicBezTo>
                    <a:pt x="4847590" y="-35859"/>
                    <a:pt x="5704840" y="11766"/>
                    <a:pt x="6339840" y="121621"/>
                  </a:cubicBezTo>
                  <a:cubicBezTo>
                    <a:pt x="6974840" y="231476"/>
                    <a:pt x="7486650" y="481348"/>
                    <a:pt x="8001000" y="689311"/>
                  </a:cubicBezTo>
                </a:path>
              </a:pathLst>
            </a:custGeom>
            <a:noFill/>
            <a:ln>
              <a:solidFill>
                <a:srgbClr val="0067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7" name="直接箭头连接符 6"/>
            <p:cNvCxnSpPr/>
            <p:nvPr/>
          </p:nvCxnSpPr>
          <p:spPr>
            <a:xfrm flipV="1">
              <a:off x="8557260" y="2686050"/>
              <a:ext cx="388620" cy="571500"/>
            </a:xfrm>
            <a:prstGeom prst="straightConnector1">
              <a:avLst/>
            </a:prstGeom>
            <a:ln w="19050">
              <a:solidFill>
                <a:srgbClr val="0067B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/>
          <p:cNvSpPr txBox="1"/>
          <p:nvPr/>
        </p:nvSpPr>
        <p:spPr>
          <a:xfrm>
            <a:off x="395605" y="630555"/>
            <a:ext cx="25063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3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浪漫女生节</a:t>
            </a:r>
            <a:endParaRPr lang="zh-CN" altLang="en-US" sz="32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901950" y="785495"/>
            <a:ext cx="39490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为电五小仙女们准备的</a:t>
            </a:r>
            <a:r>
              <a:rPr lang="en-US" altLang="zh-CN" sz="2000" dirty="0"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surprise</a:t>
            </a:r>
            <a:endParaRPr lang="en-US" altLang="zh-CN" sz="2000" dirty="0"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4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Picture 6" descr="C:\Users\刘荣秀\Desktop\栋栋\微信图片_20181202200813.jpg微信图片_2018120220081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21014816">
            <a:off x="7348855" y="2247900"/>
            <a:ext cx="1852930" cy="185356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3" name="Picture 6" descr="C:\Users\刘荣秀\Desktop\栋栋\微信图片_20181202200802.jpg微信图片_2018120220080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314816">
            <a:off x="4266565" y="1331595"/>
            <a:ext cx="2660650" cy="1998980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4" name="Picture 6" descr="C:\Users\刘荣秀\Desktop\栋栋\微信图片_20181202200809.jpg微信图片_2018120220080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21314816">
            <a:off x="1928495" y="1919605"/>
            <a:ext cx="2061210" cy="1545590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6" name="Picture 6" descr="C:\Users\刘荣秀\Desktop\栋栋\微信图片_20181202173942.jpg微信图片_2018120217394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20714816">
            <a:off x="104140" y="3297555"/>
            <a:ext cx="2470150" cy="185356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Box 167"/>
          <p:cNvSpPr txBox="1"/>
          <p:nvPr/>
        </p:nvSpPr>
        <p:spPr>
          <a:xfrm>
            <a:off x="568729" y="4139390"/>
            <a:ext cx="336377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憨态可掬的倒霉熊绝对是五班的吉祥物</a:t>
            </a:r>
            <a:endParaRPr lang="zh-CN" altLang="en-US" sz="16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-650875" y="5750366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60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3" name="图片 1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20" y="268650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174" name="TextBox 173"/>
          <p:cNvSpPr txBox="1"/>
          <p:nvPr/>
        </p:nvSpPr>
        <p:spPr>
          <a:xfrm>
            <a:off x="1131783" y="247943"/>
            <a:ext cx="13512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班服班徽</a:t>
            </a:r>
            <a:endParaRPr lang="zh-CN" altLang="en-US" sz="20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75" name="图片 17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391" y="272526"/>
            <a:ext cx="254645" cy="364572"/>
          </a:xfrm>
          <a:prstGeom prst="chevron">
            <a:avLst/>
          </a:prstGeom>
        </p:spPr>
      </p:pic>
      <p:sp>
        <p:nvSpPr>
          <p:cNvPr id="133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9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0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6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 descr="C:\Users\刘荣秀\Desktop\栋栋\微信图片_20181202202526.jpg微信图片_2018120220252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30250" y="1012190"/>
            <a:ext cx="2444115" cy="2812415"/>
          </a:xfrm>
          <a:prstGeom prst="ellipse">
            <a:avLst/>
          </a:prstGeom>
        </p:spPr>
      </p:pic>
      <p:pic>
        <p:nvPicPr>
          <p:cNvPr id="2" name="图片 1" descr="C:\Users\刘荣秀\Desktop\栋栋\微信图片_20181202202518.jpg微信图片_201812022025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531678" y="630555"/>
            <a:ext cx="3336925" cy="3336925"/>
          </a:xfrm>
          <a:prstGeom prst="ellipse">
            <a:avLst/>
          </a:prstGeom>
        </p:spPr>
      </p:pic>
      <p:sp>
        <p:nvSpPr>
          <p:cNvPr id="3" name="TextBox 167"/>
          <p:cNvSpPr txBox="1"/>
          <p:nvPr/>
        </p:nvSpPr>
        <p:spPr>
          <a:xfrm>
            <a:off x="4874664" y="4262580"/>
            <a:ext cx="336377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猜猜我们的寓意</a:t>
            </a:r>
            <a:endParaRPr lang="zh-CN" altLang="en-US" sz="16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/>
      <p:bldP spid="174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10" y="218495"/>
            <a:ext cx="4543425" cy="4365569"/>
          </a:xfrm>
          <a:prstGeom prst="ellipse">
            <a:avLst/>
          </a:prstGeom>
        </p:spPr>
      </p:pic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2109659" y="1190646"/>
            <a:ext cx="2669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TextBox 6"/>
          <p:cNvSpPr txBox="1">
            <a:spLocks noChangeArrowheads="1"/>
          </p:cNvSpPr>
          <p:nvPr/>
        </p:nvSpPr>
        <p:spPr bwMode="auto">
          <a:xfrm>
            <a:off x="646430" y="2550160"/>
            <a:ext cx="451040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sz="36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班级团组织建设目标</a:t>
            </a:r>
            <a:endParaRPr lang="zh-CN" sz="36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>
            <a:off x="5415915" y="2498090"/>
            <a:ext cx="3608070" cy="230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dirty="0">
                <a:solidFill>
                  <a:srgbClr val="FFC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工作宗旨：</a:t>
            </a:r>
            <a:endParaRPr lang="zh-CN" dirty="0">
              <a:solidFill>
                <a:srgbClr val="FFC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zh-CN" dirty="0">
                <a:solidFill>
                  <a:srgbClr val="FFC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　　继续以思想建设为重点，在理论学习、活动和日常生活学习中时刻注意提高同学们的思想政治觉悟。以思想建设带动“学风”建设；以“学风”建设促进思想建设。并且不断鼓励同学们积极向党组织靠拢。</a:t>
            </a:r>
            <a:endParaRPr lang="zh-CN" dirty="0">
              <a:solidFill>
                <a:srgbClr val="FFC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/>
      <p:bldP spid="9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空心弧 40"/>
          <p:cNvSpPr>
            <a:spLocks noChangeArrowheads="1"/>
          </p:cNvSpPr>
          <p:nvPr/>
        </p:nvSpPr>
        <p:spPr bwMode="auto">
          <a:xfrm rot="5400000">
            <a:off x="-635" y="799465"/>
            <a:ext cx="3661410" cy="3769995"/>
          </a:xfrm>
          <a:custGeom>
            <a:avLst/>
            <a:gdLst>
              <a:gd name="T0" fmla="*/ 387411545 w 21600"/>
              <a:gd name="T1" fmla="*/ 0 h 21600"/>
              <a:gd name="T2" fmla="*/ 4806720 w 21600"/>
              <a:gd name="T3" fmla="*/ 387712366 h 21600"/>
              <a:gd name="T4" fmla="*/ 387411545 w 21600"/>
              <a:gd name="T5" fmla="*/ 9656961 h 21600"/>
              <a:gd name="T6" fmla="*/ 770016179 w 21600"/>
              <a:gd name="T7" fmla="*/ 38771236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7713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69" y="10800"/>
                </a:moveTo>
                <a:cubicBezTo>
                  <a:pt x="269" y="4983"/>
                  <a:pt x="4983" y="269"/>
                  <a:pt x="10800" y="269"/>
                </a:cubicBezTo>
                <a:cubicBezTo>
                  <a:pt x="16616" y="268"/>
                  <a:pt x="21330" y="4983"/>
                  <a:pt x="21331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lnTo>
                  <a:pt x="269" y="108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39999"/>
            </a:schemeClr>
          </a:solidFill>
          <a:ln>
            <a:noFill/>
          </a:ln>
        </p:spPr>
        <p:txBody>
          <a:bodyPr lIns="68573" tIns="34287" rIns="68573" bIns="34287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直接连接符 52"/>
          <p:cNvSpPr>
            <a:spLocks noChangeShapeType="1"/>
          </p:cNvSpPr>
          <p:nvPr/>
        </p:nvSpPr>
        <p:spPr bwMode="auto">
          <a:xfrm>
            <a:off x="2262664" y="892990"/>
            <a:ext cx="1079919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直接连接符 58"/>
          <p:cNvSpPr>
            <a:spLocks noChangeShapeType="1"/>
          </p:cNvSpPr>
          <p:nvPr/>
        </p:nvSpPr>
        <p:spPr bwMode="auto">
          <a:xfrm>
            <a:off x="2359502" y="4484807"/>
            <a:ext cx="1080350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0" name="直接连接符 62"/>
          <p:cNvCxnSpPr>
            <a:cxnSpLocks noChangeShapeType="1"/>
          </p:cNvCxnSpPr>
          <p:nvPr/>
        </p:nvCxnSpPr>
        <p:spPr bwMode="auto">
          <a:xfrm>
            <a:off x="3679270" y="2012554"/>
            <a:ext cx="1805985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" name="直接连接符 66"/>
          <p:cNvSpPr>
            <a:spLocks noChangeShapeType="1"/>
          </p:cNvSpPr>
          <p:nvPr/>
        </p:nvSpPr>
        <p:spPr bwMode="auto">
          <a:xfrm>
            <a:off x="3664030" y="3719552"/>
            <a:ext cx="1778982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矩形 47"/>
          <p:cNvSpPr>
            <a:spLocks noChangeArrowheads="1"/>
          </p:cNvSpPr>
          <p:nvPr/>
        </p:nvSpPr>
        <p:spPr bwMode="auto">
          <a:xfrm>
            <a:off x="3975100" y="104775"/>
            <a:ext cx="3472815" cy="1250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　　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1.组织支部成员认真学习马列主义、毛泽东思想和邓小平理论；关心时事，正确认识党的路线、方针、政策；积极参加校、院、班组织的活动，遵守政治纪律，培养浓厚的学习氛围。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矩形 47"/>
          <p:cNvSpPr>
            <a:spLocks noChangeArrowheads="1"/>
          </p:cNvSpPr>
          <p:nvPr/>
        </p:nvSpPr>
        <p:spPr bwMode="auto">
          <a:xfrm>
            <a:off x="4570730" y="4299585"/>
            <a:ext cx="3675380" cy="540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做好入党积极分子及预备党员的考察和发展工作，积极向党组织靠拢。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矩形 47"/>
          <p:cNvSpPr>
            <a:spLocks noChangeArrowheads="1"/>
          </p:cNvSpPr>
          <p:nvPr/>
        </p:nvSpPr>
        <p:spPr bwMode="auto">
          <a:xfrm>
            <a:off x="5729605" y="1313815"/>
            <a:ext cx="3373120" cy="1250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　　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2. 明确团支部工作制度，定期召开各类会议。根据校及院团委要求，结合本学班特色定期召开团支部会议，加强团支部成员之间的思想沟通，广泛征求班级成员意见和建议，确定下一阶段团支部的活动。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5260975" y="2896870"/>
            <a:ext cx="3957320" cy="1250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　　3. 加强团支部成员的集体意识，要团结一起，培养支部成员强烈的责任心和集体荣誉感。密切联系同学，起模范带头作用，要有对工作忠诚的责任感、对广大同学高度负责的热情和用于克服困难的精神，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201930" y="1249045"/>
            <a:ext cx="3067050" cy="2980690"/>
            <a:chOff x="-112105" y="2839261"/>
            <a:chExt cx="2497422" cy="2497422"/>
          </a:xfrm>
        </p:grpSpPr>
        <p:grpSp>
          <p:nvGrpSpPr>
            <p:cNvPr id="39" name="组合 38"/>
            <p:cNvGrpSpPr/>
            <p:nvPr/>
          </p:nvGrpSpPr>
          <p:grpSpPr>
            <a:xfrm>
              <a:off x="-112105" y="2839261"/>
              <a:ext cx="2497422" cy="24974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0" name="同心圆 3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7" name="椭圆 81"/>
            <p:cNvSpPr>
              <a:spLocks noChangeArrowheads="1"/>
            </p:cNvSpPr>
            <p:nvPr/>
          </p:nvSpPr>
          <p:spPr bwMode="auto">
            <a:xfrm>
              <a:off x="75318" y="3038785"/>
              <a:ext cx="2104717" cy="2104715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>
            <a:off x="1899285" y="695325"/>
            <a:ext cx="424815" cy="412750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3263900" y="1811020"/>
            <a:ext cx="424815" cy="412750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3229610" y="3480435"/>
            <a:ext cx="424815" cy="412750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1962785" y="4244975"/>
            <a:ext cx="424815" cy="412750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3271741" y="589756"/>
            <a:ext cx="674791" cy="674791"/>
            <a:chOff x="4144744" y="632511"/>
            <a:chExt cx="674791" cy="674791"/>
          </a:xfrm>
        </p:grpSpPr>
        <p:grpSp>
          <p:nvGrpSpPr>
            <p:cNvPr id="48" name="组合 47"/>
            <p:cNvGrpSpPr/>
            <p:nvPr/>
          </p:nvGrpSpPr>
          <p:grpSpPr>
            <a:xfrm>
              <a:off x="4144744" y="632511"/>
              <a:ext cx="674791" cy="674791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0" name="同心圆 4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2" name="组合 54"/>
            <p:cNvGrpSpPr/>
            <p:nvPr/>
          </p:nvGrpSpPr>
          <p:grpSpPr bwMode="auto">
            <a:xfrm>
              <a:off x="4291856" y="741324"/>
              <a:ext cx="380564" cy="457163"/>
              <a:chOff x="0" y="0"/>
              <a:chExt cx="239649" cy="288000"/>
            </a:xfrm>
            <a:solidFill>
              <a:srgbClr val="C00000"/>
            </a:solidFill>
          </p:grpSpPr>
          <p:sp>
            <p:nvSpPr>
              <p:cNvPr id="13" name="Freeform 846"/>
              <p:cNvSpPr>
                <a:spLocks noChangeArrowheads="1"/>
              </p:cNvSpPr>
              <p:nvPr/>
            </p:nvSpPr>
            <p:spPr bwMode="auto">
              <a:xfrm>
                <a:off x="0" y="54657"/>
                <a:ext cx="239649" cy="233343"/>
              </a:xfrm>
              <a:custGeom>
                <a:avLst/>
                <a:gdLst>
                  <a:gd name="T0" fmla="*/ 722881238 w 48"/>
                  <a:gd name="T1" fmla="*/ 0 h 47"/>
                  <a:gd name="T2" fmla="*/ 722881238 w 48"/>
                  <a:gd name="T3" fmla="*/ 172539772 h 47"/>
                  <a:gd name="T4" fmla="*/ 1022003131 w 48"/>
                  <a:gd name="T5" fmla="*/ 566919230 h 47"/>
                  <a:gd name="T6" fmla="*/ 598248780 w 48"/>
                  <a:gd name="T7" fmla="*/ 1010598604 h 47"/>
                  <a:gd name="T8" fmla="*/ 149560947 w 48"/>
                  <a:gd name="T9" fmla="*/ 566919230 h 47"/>
                  <a:gd name="T10" fmla="*/ 448682840 w 48"/>
                  <a:gd name="T11" fmla="*/ 172539772 h 47"/>
                  <a:gd name="T12" fmla="*/ 448682840 w 48"/>
                  <a:gd name="T13" fmla="*/ 0 h 47"/>
                  <a:gd name="T14" fmla="*/ 0 w 48"/>
                  <a:gd name="T15" fmla="*/ 566919230 h 47"/>
                  <a:gd name="T16" fmla="*/ 598248780 w 48"/>
                  <a:gd name="T17" fmla="*/ 1158488418 h 47"/>
                  <a:gd name="T18" fmla="*/ 1196492567 w 48"/>
                  <a:gd name="T19" fmla="*/ 566919230 h 47"/>
                  <a:gd name="T20" fmla="*/ 722881238 w 48"/>
                  <a:gd name="T21" fmla="*/ 0 h 4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8"/>
                  <a:gd name="T34" fmla="*/ 0 h 47"/>
                  <a:gd name="T35" fmla="*/ 48 w 48"/>
                  <a:gd name="T36" fmla="*/ 47 h 4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8" h="47">
                    <a:moveTo>
                      <a:pt x="29" y="0"/>
                    </a:moveTo>
                    <a:cubicBezTo>
                      <a:pt x="29" y="7"/>
                      <a:pt x="29" y="7"/>
                      <a:pt x="29" y="7"/>
                    </a:cubicBezTo>
                    <a:cubicBezTo>
                      <a:pt x="36" y="9"/>
                      <a:pt x="41" y="16"/>
                      <a:pt x="41" y="23"/>
                    </a:cubicBezTo>
                    <a:cubicBezTo>
                      <a:pt x="41" y="33"/>
                      <a:pt x="33" y="41"/>
                      <a:pt x="24" y="41"/>
                    </a:cubicBezTo>
                    <a:cubicBezTo>
                      <a:pt x="14" y="41"/>
                      <a:pt x="6" y="33"/>
                      <a:pt x="6" y="23"/>
                    </a:cubicBezTo>
                    <a:cubicBezTo>
                      <a:pt x="6" y="16"/>
                      <a:pt x="11" y="9"/>
                      <a:pt x="18" y="7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7" y="2"/>
                      <a:pt x="0" y="12"/>
                      <a:pt x="0" y="23"/>
                    </a:cubicBezTo>
                    <a:cubicBezTo>
                      <a:pt x="0" y="37"/>
                      <a:pt x="10" y="47"/>
                      <a:pt x="24" y="47"/>
                    </a:cubicBezTo>
                    <a:cubicBezTo>
                      <a:pt x="37" y="47"/>
                      <a:pt x="48" y="37"/>
                      <a:pt x="48" y="23"/>
                    </a:cubicBezTo>
                    <a:cubicBezTo>
                      <a:pt x="48" y="12"/>
                      <a:pt x="40" y="2"/>
                      <a:pt x="29" y="0"/>
                    </a:cubicBezTo>
                    <a:close/>
                  </a:path>
                </a:pathLst>
              </a:custGeom>
              <a:solidFill>
                <a:srgbClr val="03A9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lIns="121920" tIns="60960" rIns="121920" bIns="60960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4" name="Freeform 847"/>
              <p:cNvSpPr>
                <a:spLocks noChangeArrowheads="1"/>
              </p:cNvSpPr>
              <p:nvPr/>
            </p:nvSpPr>
            <p:spPr bwMode="auto">
              <a:xfrm>
                <a:off x="94599" y="0"/>
                <a:ext cx="44147" cy="138744"/>
              </a:xfrm>
              <a:custGeom>
                <a:avLst/>
                <a:gdLst>
                  <a:gd name="T0" fmla="*/ 168430615 w 9"/>
                  <a:gd name="T1" fmla="*/ 0 h 28"/>
                  <a:gd name="T2" fmla="*/ 48120230 w 9"/>
                  <a:gd name="T3" fmla="*/ 0 h 28"/>
                  <a:gd name="T4" fmla="*/ 0 w 9"/>
                  <a:gd name="T5" fmla="*/ 49105466 h 28"/>
                  <a:gd name="T6" fmla="*/ 0 w 9"/>
                  <a:gd name="T7" fmla="*/ 245532284 h 28"/>
                  <a:gd name="T8" fmla="*/ 0 w 9"/>
                  <a:gd name="T9" fmla="*/ 392853636 h 28"/>
                  <a:gd name="T10" fmla="*/ 0 w 9"/>
                  <a:gd name="T11" fmla="*/ 638390875 h 28"/>
                  <a:gd name="T12" fmla="*/ 48120230 w 9"/>
                  <a:gd name="T13" fmla="*/ 687496341 h 28"/>
                  <a:gd name="T14" fmla="*/ 168430615 w 9"/>
                  <a:gd name="T15" fmla="*/ 687496341 h 28"/>
                  <a:gd name="T16" fmla="*/ 216550845 w 9"/>
                  <a:gd name="T17" fmla="*/ 638390875 h 28"/>
                  <a:gd name="T18" fmla="*/ 216550845 w 9"/>
                  <a:gd name="T19" fmla="*/ 392853636 h 28"/>
                  <a:gd name="T20" fmla="*/ 216550845 w 9"/>
                  <a:gd name="T21" fmla="*/ 245532284 h 28"/>
                  <a:gd name="T22" fmla="*/ 216550845 w 9"/>
                  <a:gd name="T23" fmla="*/ 49105466 h 28"/>
                  <a:gd name="T24" fmla="*/ 168430615 w 9"/>
                  <a:gd name="T25" fmla="*/ 0 h 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"/>
                  <a:gd name="T40" fmla="*/ 0 h 28"/>
                  <a:gd name="T41" fmla="*/ 9 w 9"/>
                  <a:gd name="T42" fmla="*/ 28 h 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" h="28">
                    <a:moveTo>
                      <a:pt x="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1" y="28"/>
                      <a:pt x="2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9" y="27"/>
                      <a:pt x="9" y="2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solidFill>
                <a:srgbClr val="03A9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lIns="121920" tIns="60960" rIns="121920" bIns="60960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2" name="组合 61"/>
          <p:cNvGrpSpPr/>
          <p:nvPr/>
        </p:nvGrpSpPr>
        <p:grpSpPr>
          <a:xfrm>
            <a:off x="4932606" y="1637059"/>
            <a:ext cx="674791" cy="674791"/>
            <a:chOff x="5433376" y="607668"/>
            <a:chExt cx="674791" cy="674791"/>
          </a:xfrm>
        </p:grpSpPr>
        <p:grpSp>
          <p:nvGrpSpPr>
            <p:cNvPr id="52" name="组合 51"/>
            <p:cNvGrpSpPr/>
            <p:nvPr/>
          </p:nvGrpSpPr>
          <p:grpSpPr>
            <a:xfrm>
              <a:off x="5433376" y="607668"/>
              <a:ext cx="674791" cy="674791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3" name="同心圆 5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2" name="Freeform 168"/>
            <p:cNvSpPr>
              <a:spLocks noChangeAspect="1" noEditPoints="1" noChangeArrowheads="1"/>
            </p:cNvSpPr>
            <p:nvPr/>
          </p:nvSpPr>
          <p:spPr bwMode="auto">
            <a:xfrm>
              <a:off x="5562519" y="781790"/>
              <a:ext cx="381357" cy="326545"/>
            </a:xfrm>
            <a:custGeom>
              <a:avLst/>
              <a:gdLst>
                <a:gd name="T0" fmla="*/ 96767825 w 94"/>
                <a:gd name="T1" fmla="*/ 454124000 h 81"/>
                <a:gd name="T2" fmla="*/ 1112844741 w 94"/>
                <a:gd name="T3" fmla="*/ 454124000 h 81"/>
                <a:gd name="T4" fmla="*/ 1209612566 w 94"/>
                <a:gd name="T5" fmla="*/ 382418667 h 81"/>
                <a:gd name="T6" fmla="*/ 1766034936 w 94"/>
                <a:gd name="T7" fmla="*/ 0 h 81"/>
                <a:gd name="T8" fmla="*/ 1766034936 w 94"/>
                <a:gd name="T9" fmla="*/ 788739111 h 81"/>
                <a:gd name="T10" fmla="*/ 1766034936 w 94"/>
                <a:gd name="T11" fmla="*/ 1577483111 h 81"/>
                <a:gd name="T12" fmla="*/ 1209612566 w 94"/>
                <a:gd name="T13" fmla="*/ 1171162667 h 81"/>
                <a:gd name="T14" fmla="*/ 1112844741 w 94"/>
                <a:gd name="T15" fmla="*/ 1123359111 h 81"/>
                <a:gd name="T16" fmla="*/ 798346851 w 94"/>
                <a:gd name="T17" fmla="*/ 1123359111 h 81"/>
                <a:gd name="T18" fmla="*/ 967693004 w 94"/>
                <a:gd name="T19" fmla="*/ 1673085333 h 81"/>
                <a:gd name="T20" fmla="*/ 1088650325 w 94"/>
                <a:gd name="T21" fmla="*/ 1673085333 h 81"/>
                <a:gd name="T22" fmla="*/ 1088650325 w 94"/>
                <a:gd name="T23" fmla="*/ 1936000000 h 81"/>
                <a:gd name="T24" fmla="*/ 1040266413 w 94"/>
                <a:gd name="T25" fmla="*/ 1936000000 h 81"/>
                <a:gd name="T26" fmla="*/ 508038458 w 94"/>
                <a:gd name="T27" fmla="*/ 1936000000 h 81"/>
                <a:gd name="T28" fmla="*/ 266113977 w 94"/>
                <a:gd name="T29" fmla="*/ 1123359111 h 81"/>
                <a:gd name="T30" fmla="*/ 96767825 w 94"/>
                <a:gd name="T31" fmla="*/ 1123359111 h 81"/>
                <a:gd name="T32" fmla="*/ 96767825 w 94"/>
                <a:gd name="T33" fmla="*/ 454124000 h 81"/>
                <a:gd name="T34" fmla="*/ 2104727241 w 94"/>
                <a:gd name="T35" fmla="*/ 549726222 h 81"/>
                <a:gd name="T36" fmla="*/ 2147483647 w 94"/>
                <a:gd name="T37" fmla="*/ 788739111 h 81"/>
                <a:gd name="T38" fmla="*/ 2104727241 w 94"/>
                <a:gd name="T39" fmla="*/ 1027752000 h 81"/>
                <a:gd name="T40" fmla="*/ 2104727241 w 94"/>
                <a:gd name="T41" fmla="*/ 1577483111 h 81"/>
                <a:gd name="T42" fmla="*/ 1886997176 w 94"/>
                <a:gd name="T43" fmla="*/ 1577483111 h 81"/>
                <a:gd name="T44" fmla="*/ 1886997176 w 94"/>
                <a:gd name="T45" fmla="*/ 0 h 81"/>
                <a:gd name="T46" fmla="*/ 2104727241 w 94"/>
                <a:gd name="T47" fmla="*/ 0 h 81"/>
                <a:gd name="T48" fmla="*/ 2104727241 w 94"/>
                <a:gd name="T49" fmla="*/ 549726222 h 81"/>
                <a:gd name="T50" fmla="*/ 1112844741 w 94"/>
                <a:gd name="T51" fmla="*/ 1171162667 h 81"/>
                <a:gd name="T52" fmla="*/ 895114676 w 94"/>
                <a:gd name="T53" fmla="*/ 1171162667 h 81"/>
                <a:gd name="T54" fmla="*/ 967693004 w 94"/>
                <a:gd name="T55" fmla="*/ 1457974222 h 81"/>
                <a:gd name="T56" fmla="*/ 1040266413 w 94"/>
                <a:gd name="T57" fmla="*/ 1457974222 h 81"/>
                <a:gd name="T58" fmla="*/ 1040266413 w 94"/>
                <a:gd name="T59" fmla="*/ 1362372000 h 81"/>
                <a:gd name="T60" fmla="*/ 1112844741 w 94"/>
                <a:gd name="T61" fmla="*/ 1171162667 h 8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94"/>
                <a:gd name="T94" fmla="*/ 0 h 81"/>
                <a:gd name="T95" fmla="*/ 94 w 94"/>
                <a:gd name="T96" fmla="*/ 81 h 81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rgbClr val="03A9F3"/>
            </a:solidFill>
            <a:ln>
              <a:noFill/>
            </a:ln>
          </p:spPr>
          <p:txBody>
            <a:bodyPr lIns="121920" tIns="60960" rIns="121920" bIns="60960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541757" y="3346052"/>
            <a:ext cx="674791" cy="674791"/>
            <a:chOff x="6312694" y="592940"/>
            <a:chExt cx="674791" cy="674791"/>
          </a:xfrm>
        </p:grpSpPr>
        <p:grpSp>
          <p:nvGrpSpPr>
            <p:cNvPr id="55" name="组合 54"/>
            <p:cNvGrpSpPr/>
            <p:nvPr/>
          </p:nvGrpSpPr>
          <p:grpSpPr>
            <a:xfrm>
              <a:off x="6312694" y="592940"/>
              <a:ext cx="674791" cy="674791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6" name="同心圆 5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6" name="Freeform 203"/>
            <p:cNvSpPr>
              <a:spLocks noChangeAspect="1" noEditPoints="1" noChangeArrowheads="1"/>
            </p:cNvSpPr>
            <p:nvPr/>
          </p:nvSpPr>
          <p:spPr bwMode="auto">
            <a:xfrm>
              <a:off x="6456630" y="753802"/>
              <a:ext cx="374788" cy="359200"/>
            </a:xfrm>
            <a:custGeom>
              <a:avLst/>
              <a:gdLst>
                <a:gd name="T0" fmla="*/ 315922254 w 218"/>
                <a:gd name="T1" fmla="*/ 154371789 h 209"/>
                <a:gd name="T2" fmla="*/ 129239802 w 218"/>
                <a:gd name="T3" fmla="*/ 154371789 h 209"/>
                <a:gd name="T4" fmla="*/ 93340278 w 218"/>
                <a:gd name="T5" fmla="*/ 204631579 h 209"/>
                <a:gd name="T6" fmla="*/ 129239802 w 218"/>
                <a:gd name="T7" fmla="*/ 254891368 h 209"/>
                <a:gd name="T8" fmla="*/ 315922254 w 218"/>
                <a:gd name="T9" fmla="*/ 254891368 h 209"/>
                <a:gd name="T10" fmla="*/ 315922254 w 218"/>
                <a:gd name="T11" fmla="*/ 154371789 h 209"/>
                <a:gd name="T12" fmla="*/ 315922254 w 218"/>
                <a:gd name="T13" fmla="*/ 154371789 h 209"/>
                <a:gd name="T14" fmla="*/ 452341203 w 218"/>
                <a:gd name="T15" fmla="*/ 254891368 h 209"/>
                <a:gd name="T16" fmla="*/ 671332658 w 218"/>
                <a:gd name="T17" fmla="*/ 254891368 h 209"/>
                <a:gd name="T18" fmla="*/ 696462514 w 218"/>
                <a:gd name="T19" fmla="*/ 254891368 h 209"/>
                <a:gd name="T20" fmla="*/ 707234076 w 218"/>
                <a:gd name="T21" fmla="*/ 272842105 h 209"/>
                <a:gd name="T22" fmla="*/ 764672936 w 218"/>
                <a:gd name="T23" fmla="*/ 366182526 h 209"/>
                <a:gd name="T24" fmla="*/ 782623645 w 218"/>
                <a:gd name="T25" fmla="*/ 391312421 h 209"/>
                <a:gd name="T26" fmla="*/ 764672936 w 218"/>
                <a:gd name="T27" fmla="*/ 409263158 h 209"/>
                <a:gd name="T28" fmla="*/ 707234076 w 218"/>
                <a:gd name="T29" fmla="*/ 502603579 h 209"/>
                <a:gd name="T30" fmla="*/ 696462514 w 218"/>
                <a:gd name="T31" fmla="*/ 527733474 h 209"/>
                <a:gd name="T32" fmla="*/ 671332658 w 218"/>
                <a:gd name="T33" fmla="*/ 527733474 h 209"/>
                <a:gd name="T34" fmla="*/ 452341203 w 218"/>
                <a:gd name="T35" fmla="*/ 527733474 h 209"/>
                <a:gd name="T36" fmla="*/ 452341203 w 218"/>
                <a:gd name="T37" fmla="*/ 646205684 h 209"/>
                <a:gd name="T38" fmla="*/ 646202801 w 218"/>
                <a:gd name="T39" fmla="*/ 646205684 h 209"/>
                <a:gd name="T40" fmla="*/ 646202801 w 218"/>
                <a:gd name="T41" fmla="*/ 750315789 h 209"/>
                <a:gd name="T42" fmla="*/ 143599991 w 218"/>
                <a:gd name="T43" fmla="*/ 750315789 h 209"/>
                <a:gd name="T44" fmla="*/ 143599991 w 218"/>
                <a:gd name="T45" fmla="*/ 646205684 h 209"/>
                <a:gd name="T46" fmla="*/ 323101401 w 218"/>
                <a:gd name="T47" fmla="*/ 646205684 h 209"/>
                <a:gd name="T48" fmla="*/ 323101401 w 218"/>
                <a:gd name="T49" fmla="*/ 341052632 h 209"/>
                <a:gd name="T50" fmla="*/ 104109946 w 218"/>
                <a:gd name="T51" fmla="*/ 341052632 h 209"/>
                <a:gd name="T52" fmla="*/ 78980090 w 218"/>
                <a:gd name="T53" fmla="*/ 341052632 h 209"/>
                <a:gd name="T54" fmla="*/ 68210422 w 218"/>
                <a:gd name="T55" fmla="*/ 315922737 h 209"/>
                <a:gd name="T56" fmla="*/ 10769668 w 218"/>
                <a:gd name="T57" fmla="*/ 222582316 h 209"/>
                <a:gd name="T58" fmla="*/ 0 w 218"/>
                <a:gd name="T59" fmla="*/ 204631579 h 209"/>
                <a:gd name="T60" fmla="*/ 10769668 w 218"/>
                <a:gd name="T61" fmla="*/ 179501684 h 209"/>
                <a:gd name="T62" fmla="*/ 68210422 w 218"/>
                <a:gd name="T63" fmla="*/ 86161263 h 209"/>
                <a:gd name="T64" fmla="*/ 78980090 w 218"/>
                <a:gd name="T65" fmla="*/ 68210526 h 209"/>
                <a:gd name="T66" fmla="*/ 104109946 w 218"/>
                <a:gd name="T67" fmla="*/ 68210526 h 209"/>
                <a:gd name="T68" fmla="*/ 323101401 w 218"/>
                <a:gd name="T69" fmla="*/ 68210526 h 209"/>
                <a:gd name="T70" fmla="*/ 323101401 w 218"/>
                <a:gd name="T71" fmla="*/ 53850316 h 209"/>
                <a:gd name="T72" fmla="*/ 391311823 w 218"/>
                <a:gd name="T73" fmla="*/ 0 h 209"/>
                <a:gd name="T74" fmla="*/ 452341203 w 218"/>
                <a:gd name="T75" fmla="*/ 53850316 h 209"/>
                <a:gd name="T76" fmla="*/ 452341203 w 218"/>
                <a:gd name="T77" fmla="*/ 254891368 h 209"/>
                <a:gd name="T78" fmla="*/ 452341203 w 218"/>
                <a:gd name="T79" fmla="*/ 254891368 h 209"/>
                <a:gd name="T80" fmla="*/ 653383843 w 218"/>
                <a:gd name="T81" fmla="*/ 333873474 h 209"/>
                <a:gd name="T82" fmla="*/ 459522245 w 218"/>
                <a:gd name="T83" fmla="*/ 333873474 h 209"/>
                <a:gd name="T84" fmla="*/ 459522245 w 218"/>
                <a:gd name="T85" fmla="*/ 441574105 h 209"/>
                <a:gd name="T86" fmla="*/ 653383843 w 218"/>
                <a:gd name="T87" fmla="*/ 441574105 h 209"/>
                <a:gd name="T88" fmla="*/ 689283367 w 218"/>
                <a:gd name="T89" fmla="*/ 391312421 h 209"/>
                <a:gd name="T90" fmla="*/ 653383843 w 218"/>
                <a:gd name="T91" fmla="*/ 333873474 h 20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218"/>
                <a:gd name="T139" fmla="*/ 0 h 209"/>
                <a:gd name="T140" fmla="*/ 218 w 218"/>
                <a:gd name="T141" fmla="*/ 209 h 20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218" h="209">
                  <a:moveTo>
                    <a:pt x="88" y="43"/>
                  </a:moveTo>
                  <a:lnTo>
                    <a:pt x="36" y="43"/>
                  </a:lnTo>
                  <a:lnTo>
                    <a:pt x="26" y="57"/>
                  </a:lnTo>
                  <a:lnTo>
                    <a:pt x="36" y="71"/>
                  </a:lnTo>
                  <a:lnTo>
                    <a:pt x="88" y="71"/>
                  </a:lnTo>
                  <a:lnTo>
                    <a:pt x="88" y="43"/>
                  </a:lnTo>
                  <a:close/>
                  <a:moveTo>
                    <a:pt x="126" y="71"/>
                  </a:moveTo>
                  <a:lnTo>
                    <a:pt x="187" y="71"/>
                  </a:lnTo>
                  <a:lnTo>
                    <a:pt x="194" y="71"/>
                  </a:lnTo>
                  <a:lnTo>
                    <a:pt x="197" y="76"/>
                  </a:lnTo>
                  <a:lnTo>
                    <a:pt x="213" y="102"/>
                  </a:lnTo>
                  <a:lnTo>
                    <a:pt x="218" y="109"/>
                  </a:lnTo>
                  <a:lnTo>
                    <a:pt x="213" y="114"/>
                  </a:lnTo>
                  <a:lnTo>
                    <a:pt x="197" y="140"/>
                  </a:lnTo>
                  <a:lnTo>
                    <a:pt x="194" y="147"/>
                  </a:lnTo>
                  <a:lnTo>
                    <a:pt x="187" y="147"/>
                  </a:lnTo>
                  <a:lnTo>
                    <a:pt x="126" y="147"/>
                  </a:lnTo>
                  <a:lnTo>
                    <a:pt x="126" y="180"/>
                  </a:lnTo>
                  <a:lnTo>
                    <a:pt x="180" y="180"/>
                  </a:lnTo>
                  <a:lnTo>
                    <a:pt x="180" y="209"/>
                  </a:lnTo>
                  <a:lnTo>
                    <a:pt x="40" y="209"/>
                  </a:lnTo>
                  <a:lnTo>
                    <a:pt x="40" y="180"/>
                  </a:lnTo>
                  <a:lnTo>
                    <a:pt x="90" y="180"/>
                  </a:lnTo>
                  <a:lnTo>
                    <a:pt x="90" y="95"/>
                  </a:lnTo>
                  <a:lnTo>
                    <a:pt x="29" y="95"/>
                  </a:lnTo>
                  <a:lnTo>
                    <a:pt x="22" y="95"/>
                  </a:lnTo>
                  <a:lnTo>
                    <a:pt x="19" y="88"/>
                  </a:lnTo>
                  <a:lnTo>
                    <a:pt x="3" y="62"/>
                  </a:lnTo>
                  <a:lnTo>
                    <a:pt x="0" y="57"/>
                  </a:lnTo>
                  <a:lnTo>
                    <a:pt x="3" y="50"/>
                  </a:lnTo>
                  <a:lnTo>
                    <a:pt x="19" y="24"/>
                  </a:lnTo>
                  <a:lnTo>
                    <a:pt x="22" y="19"/>
                  </a:lnTo>
                  <a:lnTo>
                    <a:pt x="29" y="19"/>
                  </a:lnTo>
                  <a:lnTo>
                    <a:pt x="90" y="19"/>
                  </a:lnTo>
                  <a:lnTo>
                    <a:pt x="90" y="15"/>
                  </a:lnTo>
                  <a:lnTo>
                    <a:pt x="109" y="0"/>
                  </a:lnTo>
                  <a:lnTo>
                    <a:pt x="126" y="15"/>
                  </a:lnTo>
                  <a:lnTo>
                    <a:pt x="126" y="71"/>
                  </a:lnTo>
                  <a:close/>
                  <a:moveTo>
                    <a:pt x="182" y="93"/>
                  </a:moveTo>
                  <a:lnTo>
                    <a:pt x="128" y="93"/>
                  </a:lnTo>
                  <a:lnTo>
                    <a:pt x="128" y="123"/>
                  </a:lnTo>
                  <a:lnTo>
                    <a:pt x="182" y="123"/>
                  </a:lnTo>
                  <a:lnTo>
                    <a:pt x="192" y="109"/>
                  </a:lnTo>
                  <a:lnTo>
                    <a:pt x="182" y="93"/>
                  </a:lnTo>
                  <a:close/>
                </a:path>
              </a:pathLst>
            </a:custGeom>
            <a:solidFill>
              <a:srgbClr val="03A9F3"/>
            </a:solidFill>
            <a:ln>
              <a:noFill/>
            </a:ln>
          </p:spPr>
          <p:txBody>
            <a:bodyPr lIns="121920" tIns="60960" rIns="121920" bIns="60960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3434658" y="4147412"/>
            <a:ext cx="674791" cy="674791"/>
            <a:chOff x="7074694" y="598563"/>
            <a:chExt cx="674791" cy="674791"/>
          </a:xfrm>
        </p:grpSpPr>
        <p:grpSp>
          <p:nvGrpSpPr>
            <p:cNvPr id="58" name="组合 57"/>
            <p:cNvGrpSpPr/>
            <p:nvPr/>
          </p:nvGrpSpPr>
          <p:grpSpPr>
            <a:xfrm>
              <a:off x="7074694" y="598563"/>
              <a:ext cx="674791" cy="674791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9" name="同心圆 58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8" name="Freeform 110"/>
            <p:cNvSpPr>
              <a:spLocks noChangeAspect="1" noEditPoints="1" noChangeArrowheads="1"/>
            </p:cNvSpPr>
            <p:nvPr/>
          </p:nvSpPr>
          <p:spPr bwMode="auto">
            <a:xfrm>
              <a:off x="7209124" y="750436"/>
              <a:ext cx="405928" cy="359796"/>
            </a:xfrm>
            <a:custGeom>
              <a:avLst/>
              <a:gdLst>
                <a:gd name="T0" fmla="*/ 1099726970 w 100"/>
                <a:gd name="T1" fmla="*/ 81000000 h 88"/>
                <a:gd name="T2" fmla="*/ 1519621747 w 100"/>
                <a:gd name="T3" fmla="*/ 830250000 h 88"/>
                <a:gd name="T4" fmla="*/ 1519621747 w 100"/>
                <a:gd name="T5" fmla="*/ 830250000 h 88"/>
                <a:gd name="T6" fmla="*/ 1959513430 w 100"/>
                <a:gd name="T7" fmla="*/ 1599750000 h 88"/>
                <a:gd name="T8" fmla="*/ 1919524090 w 100"/>
                <a:gd name="T9" fmla="*/ 1761750000 h 88"/>
                <a:gd name="T10" fmla="*/ 1839540938 w 100"/>
                <a:gd name="T11" fmla="*/ 1782000000 h 88"/>
                <a:gd name="T12" fmla="*/ 1839540938 w 100"/>
                <a:gd name="T13" fmla="*/ 1782000000 h 88"/>
                <a:gd name="T14" fmla="*/ 979754479 w 100"/>
                <a:gd name="T15" fmla="*/ 1782000000 h 88"/>
                <a:gd name="T16" fmla="*/ 139964926 w 100"/>
                <a:gd name="T17" fmla="*/ 1782000000 h 88"/>
                <a:gd name="T18" fmla="*/ 0 w 100"/>
                <a:gd name="T19" fmla="*/ 1660500000 h 88"/>
                <a:gd name="T20" fmla="*/ 19996906 w 100"/>
                <a:gd name="T21" fmla="*/ 1579500000 h 88"/>
                <a:gd name="T22" fmla="*/ 459884117 w 100"/>
                <a:gd name="T23" fmla="*/ 830250000 h 88"/>
                <a:gd name="T24" fmla="*/ 459884117 w 100"/>
                <a:gd name="T25" fmla="*/ 830250000 h 88"/>
                <a:gd name="T26" fmla="*/ 879783365 w 100"/>
                <a:gd name="T27" fmla="*/ 81000000 h 88"/>
                <a:gd name="T28" fmla="*/ 1059737631 w 100"/>
                <a:gd name="T29" fmla="*/ 40500000 h 88"/>
                <a:gd name="T30" fmla="*/ 1099726970 w 100"/>
                <a:gd name="T31" fmla="*/ 81000000 h 88"/>
                <a:gd name="T32" fmla="*/ 879783365 w 100"/>
                <a:gd name="T33" fmla="*/ 688500000 h 88"/>
                <a:gd name="T34" fmla="*/ 879783365 w 100"/>
                <a:gd name="T35" fmla="*/ 749250000 h 88"/>
                <a:gd name="T36" fmla="*/ 919772705 w 100"/>
                <a:gd name="T37" fmla="*/ 1255500000 h 88"/>
                <a:gd name="T38" fmla="*/ 1039740725 w 100"/>
                <a:gd name="T39" fmla="*/ 1255500000 h 88"/>
                <a:gd name="T40" fmla="*/ 1079730065 w 100"/>
                <a:gd name="T41" fmla="*/ 749250000 h 88"/>
                <a:gd name="T42" fmla="*/ 1079730065 w 100"/>
                <a:gd name="T43" fmla="*/ 688500000 h 88"/>
                <a:gd name="T44" fmla="*/ 879783365 w 100"/>
                <a:gd name="T45" fmla="*/ 688500000 h 88"/>
                <a:gd name="T46" fmla="*/ 979754479 w 100"/>
                <a:gd name="T47" fmla="*/ 1458000000 h 88"/>
                <a:gd name="T48" fmla="*/ 1059737631 w 100"/>
                <a:gd name="T49" fmla="*/ 1397250000 h 88"/>
                <a:gd name="T50" fmla="*/ 979754479 w 100"/>
                <a:gd name="T51" fmla="*/ 1316250000 h 88"/>
                <a:gd name="T52" fmla="*/ 899775799 w 100"/>
                <a:gd name="T53" fmla="*/ 1397250000 h 88"/>
                <a:gd name="T54" fmla="*/ 979754479 w 100"/>
                <a:gd name="T55" fmla="*/ 1458000000 h 88"/>
                <a:gd name="T56" fmla="*/ 1299678142 w 100"/>
                <a:gd name="T57" fmla="*/ 972000000 h 88"/>
                <a:gd name="T58" fmla="*/ 979754479 w 100"/>
                <a:gd name="T59" fmla="*/ 405000000 h 88"/>
                <a:gd name="T60" fmla="*/ 679832194 w 100"/>
                <a:gd name="T61" fmla="*/ 951750000 h 88"/>
                <a:gd name="T62" fmla="*/ 659835288 w 100"/>
                <a:gd name="T63" fmla="*/ 972000000 h 88"/>
                <a:gd name="T64" fmla="*/ 339916097 w 100"/>
                <a:gd name="T65" fmla="*/ 1518750000 h 88"/>
                <a:gd name="T66" fmla="*/ 979754479 w 100"/>
                <a:gd name="T67" fmla="*/ 1518750000 h 88"/>
                <a:gd name="T68" fmla="*/ 1619597333 w 100"/>
                <a:gd name="T69" fmla="*/ 1518750000 h 88"/>
                <a:gd name="T70" fmla="*/ 1299678142 w 100"/>
                <a:gd name="T71" fmla="*/ 972000000 h 88"/>
                <a:gd name="T72" fmla="*/ 1299678142 w 100"/>
                <a:gd name="T73" fmla="*/ 972000000 h 8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100"/>
                <a:gd name="T112" fmla="*/ 0 h 88"/>
                <a:gd name="T113" fmla="*/ 100 w 100"/>
                <a:gd name="T114" fmla="*/ 88 h 88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100" h="88">
                  <a:moveTo>
                    <a:pt x="55" y="4"/>
                  </a:moveTo>
                  <a:cubicBezTo>
                    <a:pt x="76" y="41"/>
                    <a:pt x="76" y="41"/>
                    <a:pt x="76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98" y="79"/>
                    <a:pt x="98" y="79"/>
                    <a:pt x="98" y="79"/>
                  </a:cubicBezTo>
                  <a:cubicBezTo>
                    <a:pt x="100" y="82"/>
                    <a:pt x="99" y="85"/>
                    <a:pt x="96" y="87"/>
                  </a:cubicBezTo>
                  <a:cubicBezTo>
                    <a:pt x="95" y="88"/>
                    <a:pt x="93" y="88"/>
                    <a:pt x="92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3" y="88"/>
                    <a:pt x="0" y="85"/>
                    <a:pt x="0" y="82"/>
                  </a:cubicBezTo>
                  <a:cubicBezTo>
                    <a:pt x="0" y="80"/>
                    <a:pt x="1" y="79"/>
                    <a:pt x="1" y="78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1"/>
                    <a:pt x="50" y="0"/>
                    <a:pt x="53" y="2"/>
                  </a:cubicBezTo>
                  <a:cubicBezTo>
                    <a:pt x="54" y="3"/>
                    <a:pt x="54" y="3"/>
                    <a:pt x="55" y="4"/>
                  </a:cubicBezTo>
                  <a:close/>
                  <a:moveTo>
                    <a:pt x="44" y="34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62"/>
                    <a:pt x="46" y="62"/>
                    <a:pt x="46" y="62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44" y="34"/>
                    <a:pt x="44" y="34"/>
                    <a:pt x="44" y="34"/>
                  </a:cubicBezTo>
                  <a:close/>
                  <a:moveTo>
                    <a:pt x="49" y="72"/>
                  </a:moveTo>
                  <a:cubicBezTo>
                    <a:pt x="52" y="72"/>
                    <a:pt x="53" y="71"/>
                    <a:pt x="53" y="69"/>
                  </a:cubicBezTo>
                  <a:cubicBezTo>
                    <a:pt x="53" y="66"/>
                    <a:pt x="51" y="65"/>
                    <a:pt x="49" y="65"/>
                  </a:cubicBezTo>
                  <a:cubicBezTo>
                    <a:pt x="47" y="65"/>
                    <a:pt x="45" y="66"/>
                    <a:pt x="45" y="69"/>
                  </a:cubicBezTo>
                  <a:cubicBezTo>
                    <a:pt x="45" y="71"/>
                    <a:pt x="47" y="72"/>
                    <a:pt x="49" y="72"/>
                  </a:cubicBezTo>
                  <a:close/>
                  <a:moveTo>
                    <a:pt x="65" y="48"/>
                  </a:moveTo>
                  <a:cubicBezTo>
                    <a:pt x="49" y="20"/>
                    <a:pt x="49" y="20"/>
                    <a:pt x="49" y="20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8"/>
                    <a:pt x="34" y="48"/>
                    <a:pt x="33" y="48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49" y="75"/>
                    <a:pt x="49" y="75"/>
                    <a:pt x="49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5" y="48"/>
                    <a:pt x="65" y="48"/>
                    <a:pt x="65" y="48"/>
                  </a:cubicBezTo>
                  <a:close/>
                </a:path>
              </a:pathLst>
            </a:custGeom>
            <a:solidFill>
              <a:srgbClr val="03A9F3"/>
            </a:solidFill>
            <a:ln>
              <a:noFill/>
            </a:ln>
          </p:spPr>
          <p:txBody>
            <a:bodyPr lIns="121920" tIns="60960" rIns="121920" bIns="60960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1" name="矩形 70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9" name="Picture 17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05" y="144145"/>
            <a:ext cx="1311910" cy="447040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930210" y="158706"/>
            <a:ext cx="1148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工作重点</a:t>
            </a:r>
            <a:endParaRPr lang="zh-CN" altLang="en-US" sz="16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815" y="158750"/>
            <a:ext cx="254635" cy="447040"/>
          </a:xfrm>
          <a:prstGeom prst="chevron">
            <a:avLst/>
          </a:prstGeom>
        </p:spPr>
      </p:pic>
      <p:sp>
        <p:nvSpPr>
          <p:cNvPr id="68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10" grpId="0" bldLvl="0" animBg="1"/>
      <p:bldP spid="16" grpId="0" bldLvl="0" animBg="1"/>
      <p:bldP spid="24" grpId="0" bldLvl="0" animBg="1"/>
      <p:bldP spid="28" grpId="0"/>
      <p:bldP spid="30" grpId="0"/>
      <p:bldP spid="32" grpId="0"/>
      <p:bldP spid="34" grpId="0"/>
      <p:bldP spid="43" grpId="0" bldLvl="0" animBg="1"/>
      <p:bldP spid="44" grpId="0" bldLvl="0" animBg="1"/>
      <p:bldP spid="45" grpId="0" bldLvl="0" animBg="1"/>
      <p:bldP spid="46" grpId="0" bldLvl="0" animBg="1"/>
      <p:bldP spid="6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肘形连接符 3"/>
          <p:cNvCxnSpPr>
            <a:cxnSpLocks noChangeShapeType="1"/>
          </p:cNvCxnSpPr>
          <p:nvPr/>
        </p:nvCxnSpPr>
        <p:spPr bwMode="auto">
          <a:xfrm flipV="1">
            <a:off x="1115378" y="995363"/>
            <a:ext cx="2726531" cy="409575"/>
          </a:xfrm>
          <a:prstGeom prst="bentConnector3">
            <a:avLst>
              <a:gd name="adj1" fmla="val 218"/>
            </a:avLst>
          </a:prstGeom>
          <a:noFill/>
          <a:ln w="19050">
            <a:solidFill>
              <a:schemeClr val="bg1">
                <a:lumMod val="50000"/>
              </a:schemeClr>
            </a:solidFill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" name="肘形连接符 3"/>
          <p:cNvCxnSpPr>
            <a:cxnSpLocks noChangeShapeType="1"/>
          </p:cNvCxnSpPr>
          <p:nvPr/>
        </p:nvCxnSpPr>
        <p:spPr bwMode="auto">
          <a:xfrm flipH="1" flipV="1">
            <a:off x="5127625" y="995363"/>
            <a:ext cx="2827735" cy="409575"/>
          </a:xfrm>
          <a:prstGeom prst="bentConnector3">
            <a:avLst>
              <a:gd name="adj1" fmla="val 218"/>
            </a:avLst>
          </a:prstGeom>
          <a:noFill/>
          <a:ln w="19050">
            <a:solidFill>
              <a:schemeClr val="bg1">
                <a:lumMod val="50000"/>
              </a:schemeClr>
            </a:solidFill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" name="肘形连接符 2"/>
          <p:cNvCxnSpPr>
            <a:cxnSpLocks noChangeShapeType="1"/>
          </p:cNvCxnSpPr>
          <p:nvPr/>
        </p:nvCxnSpPr>
        <p:spPr bwMode="auto">
          <a:xfrm flipH="1">
            <a:off x="5127625" y="4228783"/>
            <a:ext cx="2827735" cy="408385"/>
          </a:xfrm>
          <a:prstGeom prst="bentConnector3">
            <a:avLst>
              <a:gd name="adj1" fmla="val 218"/>
            </a:avLst>
          </a:prstGeom>
          <a:noFill/>
          <a:ln w="19050">
            <a:solidFill>
              <a:schemeClr val="bg1">
                <a:lumMod val="50000"/>
              </a:schemeClr>
            </a:solidFill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" name="肘形连接符 4"/>
          <p:cNvCxnSpPr>
            <a:cxnSpLocks noChangeShapeType="1"/>
          </p:cNvCxnSpPr>
          <p:nvPr/>
        </p:nvCxnSpPr>
        <p:spPr bwMode="auto">
          <a:xfrm>
            <a:off x="1072833" y="4228783"/>
            <a:ext cx="2726531" cy="408385"/>
          </a:xfrm>
          <a:prstGeom prst="bentConnector3">
            <a:avLst>
              <a:gd name="adj1" fmla="val 218"/>
            </a:avLst>
          </a:prstGeom>
          <a:noFill/>
          <a:ln w="19050">
            <a:solidFill>
              <a:schemeClr val="bg1">
                <a:lumMod val="50000"/>
              </a:schemeClr>
            </a:solidFill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63" name="组合 62"/>
          <p:cNvGrpSpPr/>
          <p:nvPr/>
        </p:nvGrpSpPr>
        <p:grpSpPr>
          <a:xfrm>
            <a:off x="594145" y="3130574"/>
            <a:ext cx="980337" cy="980337"/>
            <a:chOff x="1072935" y="2884829"/>
            <a:chExt cx="980337" cy="980337"/>
          </a:xfrm>
        </p:grpSpPr>
        <p:grpSp>
          <p:nvGrpSpPr>
            <p:cNvPr id="46" name="组合 45"/>
            <p:cNvGrpSpPr/>
            <p:nvPr/>
          </p:nvGrpSpPr>
          <p:grpSpPr>
            <a:xfrm>
              <a:off x="1072935" y="2884829"/>
              <a:ext cx="980337" cy="980337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7" name="同心圆 4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2" name="组合 9"/>
            <p:cNvGrpSpPr/>
            <p:nvPr/>
          </p:nvGrpSpPr>
          <p:grpSpPr bwMode="auto">
            <a:xfrm>
              <a:off x="1421984" y="3213744"/>
              <a:ext cx="282243" cy="476079"/>
              <a:chOff x="0" y="0"/>
              <a:chExt cx="292099" cy="492124"/>
            </a:xfrm>
            <a:solidFill>
              <a:srgbClr val="C00000"/>
            </a:solidFill>
          </p:grpSpPr>
          <p:sp>
            <p:nvSpPr>
              <p:cNvPr id="13" name="Freeform 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92099" cy="492124"/>
              </a:xfrm>
              <a:custGeom>
                <a:avLst/>
                <a:gdLst>
                  <a:gd name="T0" fmla="*/ 0 w 166"/>
                  <a:gd name="T1" fmla="*/ 2147483647 h 280"/>
                  <a:gd name="T2" fmla="*/ 2147483647 w 166"/>
                  <a:gd name="T3" fmla="*/ 2147483647 h 280"/>
                  <a:gd name="T4" fmla="*/ 2147483647 w 166"/>
                  <a:gd name="T5" fmla="*/ 2147483647 h 280"/>
                  <a:gd name="T6" fmla="*/ 2147483647 w 166"/>
                  <a:gd name="T7" fmla="*/ 2147483647 h 280"/>
                  <a:gd name="T8" fmla="*/ 2147483647 w 166"/>
                  <a:gd name="T9" fmla="*/ 2147483647 h 280"/>
                  <a:gd name="T10" fmla="*/ 2147483647 w 166"/>
                  <a:gd name="T11" fmla="*/ 2147483647 h 280"/>
                  <a:gd name="T12" fmla="*/ 2147483647 w 166"/>
                  <a:gd name="T13" fmla="*/ 2147483647 h 280"/>
                  <a:gd name="T14" fmla="*/ 2147483647 w 166"/>
                  <a:gd name="T15" fmla="*/ 2147483647 h 280"/>
                  <a:gd name="T16" fmla="*/ 2147483647 w 166"/>
                  <a:gd name="T17" fmla="*/ 2147483647 h 280"/>
                  <a:gd name="T18" fmla="*/ 0 w 166"/>
                  <a:gd name="T19" fmla="*/ 2147483647 h 280"/>
                  <a:gd name="T20" fmla="*/ 0 w 166"/>
                  <a:gd name="T21" fmla="*/ 2147483647 h 280"/>
                  <a:gd name="T22" fmla="*/ 0 w 166"/>
                  <a:gd name="T23" fmla="*/ 2147483647 h 280"/>
                  <a:gd name="T24" fmla="*/ 0 w 166"/>
                  <a:gd name="T25" fmla="*/ 0 h 280"/>
                  <a:gd name="T26" fmla="*/ 2147483647 w 166"/>
                  <a:gd name="T27" fmla="*/ 0 h 280"/>
                  <a:gd name="T28" fmla="*/ 2147483647 w 166"/>
                  <a:gd name="T29" fmla="*/ 2147483647 h 280"/>
                  <a:gd name="T30" fmla="*/ 2147483647 w 166"/>
                  <a:gd name="T31" fmla="*/ 2147483647 h 280"/>
                  <a:gd name="T32" fmla="*/ 2147483647 w 166"/>
                  <a:gd name="T33" fmla="*/ 2147483647 h 280"/>
                  <a:gd name="T34" fmla="*/ 2147483647 w 166"/>
                  <a:gd name="T35" fmla="*/ 2147483647 h 280"/>
                  <a:gd name="T36" fmla="*/ 2147483647 w 166"/>
                  <a:gd name="T37" fmla="*/ 2147483647 h 280"/>
                  <a:gd name="T38" fmla="*/ 2147483647 w 166"/>
                  <a:gd name="T39" fmla="*/ 2147483647 h 280"/>
                  <a:gd name="T40" fmla="*/ 2147483647 w 166"/>
                  <a:gd name="T41" fmla="*/ 2147483647 h 280"/>
                  <a:gd name="T42" fmla="*/ 0 w 166"/>
                  <a:gd name="T43" fmla="*/ 2147483647 h 280"/>
                  <a:gd name="T44" fmla="*/ 0 w 166"/>
                  <a:gd name="T45" fmla="*/ 0 h 280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66"/>
                  <a:gd name="T70" fmla="*/ 0 h 280"/>
                  <a:gd name="T71" fmla="*/ 166 w 166"/>
                  <a:gd name="T72" fmla="*/ 280 h 280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66" h="280">
                    <a:moveTo>
                      <a:pt x="0" y="280"/>
                    </a:moveTo>
                    <a:lnTo>
                      <a:pt x="166" y="280"/>
                    </a:lnTo>
                    <a:lnTo>
                      <a:pt x="166" y="268"/>
                    </a:lnTo>
                    <a:lnTo>
                      <a:pt x="164" y="264"/>
                    </a:lnTo>
                    <a:lnTo>
                      <a:pt x="160" y="262"/>
                    </a:lnTo>
                    <a:lnTo>
                      <a:pt x="6" y="262"/>
                    </a:lnTo>
                    <a:lnTo>
                      <a:pt x="2" y="264"/>
                    </a:lnTo>
                    <a:lnTo>
                      <a:pt x="0" y="268"/>
                    </a:lnTo>
                    <a:lnTo>
                      <a:pt x="0" y="280"/>
                    </a:lnTo>
                    <a:close/>
                    <a:moveTo>
                      <a:pt x="0" y="0"/>
                    </a:moveTo>
                    <a:lnTo>
                      <a:pt x="166" y="0"/>
                    </a:lnTo>
                    <a:lnTo>
                      <a:pt x="166" y="12"/>
                    </a:lnTo>
                    <a:lnTo>
                      <a:pt x="164" y="16"/>
                    </a:lnTo>
                    <a:lnTo>
                      <a:pt x="160" y="18"/>
                    </a:lnTo>
                    <a:lnTo>
                      <a:pt x="6" y="18"/>
                    </a:lnTo>
                    <a:lnTo>
                      <a:pt x="2" y="16"/>
                    </a:lnTo>
                    <a:lnTo>
                      <a:pt x="0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3A9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4" name="Freeform 16"/>
              <p:cNvSpPr>
                <a:spLocks noEditPoints="1" noChangeArrowheads="1"/>
              </p:cNvSpPr>
              <p:nvPr/>
            </p:nvSpPr>
            <p:spPr bwMode="auto">
              <a:xfrm>
                <a:off x="23812" y="46039"/>
                <a:ext cx="244476" cy="400050"/>
              </a:xfrm>
              <a:custGeom>
                <a:avLst/>
                <a:gdLst>
                  <a:gd name="T0" fmla="*/ 2147483647 w 138"/>
                  <a:gd name="T1" fmla="*/ 2147483647 h 228"/>
                  <a:gd name="T2" fmla="*/ 2147483647 w 138"/>
                  <a:gd name="T3" fmla="*/ 2147483647 h 228"/>
                  <a:gd name="T4" fmla="*/ 2147483647 w 138"/>
                  <a:gd name="T5" fmla="*/ 2147483647 h 228"/>
                  <a:gd name="T6" fmla="*/ 2147483647 w 138"/>
                  <a:gd name="T7" fmla="*/ 2147483647 h 228"/>
                  <a:gd name="T8" fmla="*/ 2147483647 w 138"/>
                  <a:gd name="T9" fmla="*/ 2147483647 h 228"/>
                  <a:gd name="T10" fmla="*/ 2147483647 w 138"/>
                  <a:gd name="T11" fmla="*/ 2147483647 h 228"/>
                  <a:gd name="T12" fmla="*/ 2147483647 w 138"/>
                  <a:gd name="T13" fmla="*/ 2147483647 h 228"/>
                  <a:gd name="T14" fmla="*/ 2147483647 w 138"/>
                  <a:gd name="T15" fmla="*/ 2147483647 h 228"/>
                  <a:gd name="T16" fmla="*/ 2147483647 w 138"/>
                  <a:gd name="T17" fmla="*/ 2147483647 h 228"/>
                  <a:gd name="T18" fmla="*/ 2147483647 w 138"/>
                  <a:gd name="T19" fmla="*/ 2147483647 h 228"/>
                  <a:gd name="T20" fmla="*/ 0 w 138"/>
                  <a:gd name="T21" fmla="*/ 2147483647 h 228"/>
                  <a:gd name="T22" fmla="*/ 0 w 138"/>
                  <a:gd name="T23" fmla="*/ 2147483647 h 228"/>
                  <a:gd name="T24" fmla="*/ 2147483647 w 138"/>
                  <a:gd name="T25" fmla="*/ 2147483647 h 228"/>
                  <a:gd name="T26" fmla="*/ 2147483647 w 138"/>
                  <a:gd name="T27" fmla="*/ 2147483647 h 228"/>
                  <a:gd name="T28" fmla="*/ 2147483647 w 138"/>
                  <a:gd name="T29" fmla="*/ 2147483647 h 228"/>
                  <a:gd name="T30" fmla="*/ 2147483647 w 138"/>
                  <a:gd name="T31" fmla="*/ 2147483647 h 228"/>
                  <a:gd name="T32" fmla="*/ 2147483647 w 138"/>
                  <a:gd name="T33" fmla="*/ 2147483647 h 228"/>
                  <a:gd name="T34" fmla="*/ 2147483647 w 138"/>
                  <a:gd name="T35" fmla="*/ 2147483647 h 228"/>
                  <a:gd name="T36" fmla="*/ 2147483647 w 138"/>
                  <a:gd name="T37" fmla="*/ 2147483647 h 228"/>
                  <a:gd name="T38" fmla="*/ 0 w 138"/>
                  <a:gd name="T39" fmla="*/ 2147483647 h 228"/>
                  <a:gd name="T40" fmla="*/ 2147483647 w 138"/>
                  <a:gd name="T41" fmla="*/ 0 h 228"/>
                  <a:gd name="T42" fmla="*/ 2147483647 w 138"/>
                  <a:gd name="T43" fmla="*/ 2147483647 h 228"/>
                  <a:gd name="T44" fmla="*/ 2147483647 w 138"/>
                  <a:gd name="T45" fmla="*/ 2147483647 h 228"/>
                  <a:gd name="T46" fmla="*/ 2147483647 w 138"/>
                  <a:gd name="T47" fmla="*/ 2147483647 h 228"/>
                  <a:gd name="T48" fmla="*/ 2147483647 w 138"/>
                  <a:gd name="T49" fmla="*/ 2147483647 h 228"/>
                  <a:gd name="T50" fmla="*/ 2147483647 w 138"/>
                  <a:gd name="T51" fmla="*/ 2147483647 h 228"/>
                  <a:gd name="T52" fmla="*/ 2147483647 w 138"/>
                  <a:gd name="T53" fmla="*/ 2147483647 h 228"/>
                  <a:gd name="T54" fmla="*/ 2147483647 w 138"/>
                  <a:gd name="T55" fmla="*/ 2147483647 h 228"/>
                  <a:gd name="T56" fmla="*/ 2147483647 w 138"/>
                  <a:gd name="T57" fmla="*/ 2147483647 h 228"/>
                  <a:gd name="T58" fmla="*/ 2147483647 w 138"/>
                  <a:gd name="T59" fmla="*/ 2147483647 h 228"/>
                  <a:gd name="T60" fmla="*/ 2147483647 w 138"/>
                  <a:gd name="T61" fmla="*/ 2147483647 h 228"/>
                  <a:gd name="T62" fmla="*/ 2147483647 w 138"/>
                  <a:gd name="T63" fmla="*/ 0 h 228"/>
                  <a:gd name="T64" fmla="*/ 2147483647 w 138"/>
                  <a:gd name="T65" fmla="*/ 2147483647 h 228"/>
                  <a:gd name="T66" fmla="*/ 2147483647 w 138"/>
                  <a:gd name="T67" fmla="*/ 2147483647 h 228"/>
                  <a:gd name="T68" fmla="*/ 2147483647 w 138"/>
                  <a:gd name="T69" fmla="*/ 2147483647 h 228"/>
                  <a:gd name="T70" fmla="*/ 2147483647 w 138"/>
                  <a:gd name="T71" fmla="*/ 2147483647 h 228"/>
                  <a:gd name="T72" fmla="*/ 2147483647 w 138"/>
                  <a:gd name="T73" fmla="*/ 2147483647 h 228"/>
                  <a:gd name="T74" fmla="*/ 2147483647 w 138"/>
                  <a:gd name="T75" fmla="*/ 2147483647 h 228"/>
                  <a:gd name="T76" fmla="*/ 2147483647 w 138"/>
                  <a:gd name="T77" fmla="*/ 2147483647 h 228"/>
                  <a:gd name="T78" fmla="*/ 2147483647 w 138"/>
                  <a:gd name="T79" fmla="*/ 2147483647 h 228"/>
                  <a:gd name="T80" fmla="*/ 2147483647 w 138"/>
                  <a:gd name="T81" fmla="*/ 2147483647 h 228"/>
                  <a:gd name="T82" fmla="*/ 2147483647 w 138"/>
                  <a:gd name="T83" fmla="*/ 2147483647 h 228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138"/>
                  <a:gd name="T127" fmla="*/ 0 h 228"/>
                  <a:gd name="T128" fmla="*/ 138 w 138"/>
                  <a:gd name="T129" fmla="*/ 228 h 228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138" h="228">
                    <a:moveTo>
                      <a:pt x="14" y="0"/>
                    </a:moveTo>
                    <a:lnTo>
                      <a:pt x="14" y="50"/>
                    </a:lnTo>
                    <a:lnTo>
                      <a:pt x="14" y="58"/>
                    </a:lnTo>
                    <a:lnTo>
                      <a:pt x="16" y="66"/>
                    </a:lnTo>
                    <a:lnTo>
                      <a:pt x="20" y="70"/>
                    </a:lnTo>
                    <a:lnTo>
                      <a:pt x="24" y="76"/>
                    </a:lnTo>
                    <a:lnTo>
                      <a:pt x="48" y="96"/>
                    </a:lnTo>
                    <a:lnTo>
                      <a:pt x="56" y="104"/>
                    </a:lnTo>
                    <a:lnTo>
                      <a:pt x="58" y="110"/>
                    </a:lnTo>
                    <a:lnTo>
                      <a:pt x="58" y="114"/>
                    </a:lnTo>
                    <a:lnTo>
                      <a:pt x="56" y="122"/>
                    </a:lnTo>
                    <a:lnTo>
                      <a:pt x="48" y="132"/>
                    </a:lnTo>
                    <a:lnTo>
                      <a:pt x="24" y="152"/>
                    </a:lnTo>
                    <a:lnTo>
                      <a:pt x="20" y="156"/>
                    </a:lnTo>
                    <a:lnTo>
                      <a:pt x="16" y="162"/>
                    </a:lnTo>
                    <a:lnTo>
                      <a:pt x="14" y="168"/>
                    </a:lnTo>
                    <a:lnTo>
                      <a:pt x="14" y="176"/>
                    </a:lnTo>
                    <a:lnTo>
                      <a:pt x="14" y="228"/>
                    </a:lnTo>
                    <a:lnTo>
                      <a:pt x="0" y="228"/>
                    </a:lnTo>
                    <a:lnTo>
                      <a:pt x="0" y="172"/>
                    </a:lnTo>
                    <a:lnTo>
                      <a:pt x="0" y="162"/>
                    </a:lnTo>
                    <a:lnTo>
                      <a:pt x="2" y="154"/>
                    </a:lnTo>
                    <a:lnTo>
                      <a:pt x="8" y="148"/>
                    </a:lnTo>
                    <a:lnTo>
                      <a:pt x="14" y="142"/>
                    </a:lnTo>
                    <a:lnTo>
                      <a:pt x="36" y="122"/>
                    </a:lnTo>
                    <a:lnTo>
                      <a:pt x="40" y="118"/>
                    </a:lnTo>
                    <a:lnTo>
                      <a:pt x="42" y="114"/>
                    </a:lnTo>
                    <a:lnTo>
                      <a:pt x="40" y="110"/>
                    </a:lnTo>
                    <a:lnTo>
                      <a:pt x="36" y="106"/>
                    </a:lnTo>
                    <a:lnTo>
                      <a:pt x="14" y="86"/>
                    </a:lnTo>
                    <a:lnTo>
                      <a:pt x="8" y="80"/>
                    </a:lnTo>
                    <a:lnTo>
                      <a:pt x="2" y="72"/>
                    </a:lnTo>
                    <a:lnTo>
                      <a:pt x="0" y="6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  <a:moveTo>
                      <a:pt x="124" y="228"/>
                    </a:moveTo>
                    <a:lnTo>
                      <a:pt x="124" y="176"/>
                    </a:lnTo>
                    <a:lnTo>
                      <a:pt x="124" y="168"/>
                    </a:lnTo>
                    <a:lnTo>
                      <a:pt x="122" y="162"/>
                    </a:lnTo>
                    <a:lnTo>
                      <a:pt x="118" y="156"/>
                    </a:lnTo>
                    <a:lnTo>
                      <a:pt x="114" y="152"/>
                    </a:lnTo>
                    <a:lnTo>
                      <a:pt x="90" y="132"/>
                    </a:lnTo>
                    <a:lnTo>
                      <a:pt x="82" y="122"/>
                    </a:lnTo>
                    <a:lnTo>
                      <a:pt x="80" y="114"/>
                    </a:lnTo>
                    <a:lnTo>
                      <a:pt x="80" y="110"/>
                    </a:lnTo>
                    <a:lnTo>
                      <a:pt x="82" y="104"/>
                    </a:lnTo>
                    <a:lnTo>
                      <a:pt x="90" y="96"/>
                    </a:lnTo>
                    <a:lnTo>
                      <a:pt x="114" y="76"/>
                    </a:lnTo>
                    <a:lnTo>
                      <a:pt x="118" y="70"/>
                    </a:lnTo>
                    <a:lnTo>
                      <a:pt x="122" y="66"/>
                    </a:lnTo>
                    <a:lnTo>
                      <a:pt x="124" y="58"/>
                    </a:lnTo>
                    <a:lnTo>
                      <a:pt x="124" y="50"/>
                    </a:lnTo>
                    <a:lnTo>
                      <a:pt x="124" y="0"/>
                    </a:lnTo>
                    <a:lnTo>
                      <a:pt x="138" y="0"/>
                    </a:lnTo>
                    <a:lnTo>
                      <a:pt x="138" y="56"/>
                    </a:lnTo>
                    <a:lnTo>
                      <a:pt x="138" y="66"/>
                    </a:lnTo>
                    <a:lnTo>
                      <a:pt x="136" y="72"/>
                    </a:lnTo>
                    <a:lnTo>
                      <a:pt x="132" y="80"/>
                    </a:lnTo>
                    <a:lnTo>
                      <a:pt x="124" y="86"/>
                    </a:lnTo>
                    <a:lnTo>
                      <a:pt x="102" y="106"/>
                    </a:lnTo>
                    <a:lnTo>
                      <a:pt x="98" y="110"/>
                    </a:lnTo>
                    <a:lnTo>
                      <a:pt x="96" y="114"/>
                    </a:lnTo>
                    <a:lnTo>
                      <a:pt x="98" y="118"/>
                    </a:lnTo>
                    <a:lnTo>
                      <a:pt x="102" y="122"/>
                    </a:lnTo>
                    <a:lnTo>
                      <a:pt x="124" y="142"/>
                    </a:lnTo>
                    <a:lnTo>
                      <a:pt x="132" y="148"/>
                    </a:lnTo>
                    <a:lnTo>
                      <a:pt x="136" y="154"/>
                    </a:lnTo>
                    <a:lnTo>
                      <a:pt x="138" y="162"/>
                    </a:lnTo>
                    <a:lnTo>
                      <a:pt x="138" y="172"/>
                    </a:lnTo>
                    <a:lnTo>
                      <a:pt x="138" y="228"/>
                    </a:lnTo>
                    <a:lnTo>
                      <a:pt x="124" y="228"/>
                    </a:lnTo>
                    <a:close/>
                  </a:path>
                </a:pathLst>
              </a:custGeom>
              <a:solidFill>
                <a:srgbClr val="03A9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5" name="Freeform 17"/>
              <p:cNvSpPr>
                <a:spLocks noChangeArrowheads="1"/>
              </p:cNvSpPr>
              <p:nvPr/>
            </p:nvSpPr>
            <p:spPr bwMode="auto">
              <a:xfrm>
                <a:off x="63499" y="166689"/>
                <a:ext cx="165100" cy="279400"/>
              </a:xfrm>
              <a:custGeom>
                <a:avLst/>
                <a:gdLst>
                  <a:gd name="T0" fmla="*/ 0 w 94"/>
                  <a:gd name="T1" fmla="*/ 2147483647 h 160"/>
                  <a:gd name="T2" fmla="*/ 2147483647 w 94"/>
                  <a:gd name="T3" fmla="*/ 2147483647 h 160"/>
                  <a:gd name="T4" fmla="*/ 2147483647 w 94"/>
                  <a:gd name="T5" fmla="*/ 2147483647 h 160"/>
                  <a:gd name="T6" fmla="*/ 2147483647 w 94"/>
                  <a:gd name="T7" fmla="*/ 2147483647 h 160"/>
                  <a:gd name="T8" fmla="*/ 2147483647 w 94"/>
                  <a:gd name="T9" fmla="*/ 2147483647 h 160"/>
                  <a:gd name="T10" fmla="*/ 2147483647 w 94"/>
                  <a:gd name="T11" fmla="*/ 2147483647 h 160"/>
                  <a:gd name="T12" fmla="*/ 2147483647 w 94"/>
                  <a:gd name="T13" fmla="*/ 2147483647 h 160"/>
                  <a:gd name="T14" fmla="*/ 2147483647 w 94"/>
                  <a:gd name="T15" fmla="*/ 2147483647 h 160"/>
                  <a:gd name="T16" fmla="*/ 2147483647 w 94"/>
                  <a:gd name="T17" fmla="*/ 2147483647 h 160"/>
                  <a:gd name="T18" fmla="*/ 2147483647 w 94"/>
                  <a:gd name="T19" fmla="*/ 2147483647 h 160"/>
                  <a:gd name="T20" fmla="*/ 2147483647 w 94"/>
                  <a:gd name="T21" fmla="*/ 2147483647 h 160"/>
                  <a:gd name="T22" fmla="*/ 2147483647 w 94"/>
                  <a:gd name="T23" fmla="*/ 2147483647 h 160"/>
                  <a:gd name="T24" fmla="*/ 2147483647 w 94"/>
                  <a:gd name="T25" fmla="*/ 2147483647 h 160"/>
                  <a:gd name="T26" fmla="*/ 2147483647 w 94"/>
                  <a:gd name="T27" fmla="*/ 2147483647 h 160"/>
                  <a:gd name="T28" fmla="*/ 2147483647 w 94"/>
                  <a:gd name="T29" fmla="*/ 2147483647 h 160"/>
                  <a:gd name="T30" fmla="*/ 2147483647 w 94"/>
                  <a:gd name="T31" fmla="*/ 2147483647 h 160"/>
                  <a:gd name="T32" fmla="*/ 2147483647 w 94"/>
                  <a:gd name="T33" fmla="*/ 2147483647 h 160"/>
                  <a:gd name="T34" fmla="*/ 2147483647 w 94"/>
                  <a:gd name="T35" fmla="*/ 0 h 160"/>
                  <a:gd name="T36" fmla="*/ 2147483647 w 94"/>
                  <a:gd name="T37" fmla="*/ 0 h 160"/>
                  <a:gd name="T38" fmla="*/ 2147483647 w 94"/>
                  <a:gd name="T39" fmla="*/ 0 h 160"/>
                  <a:gd name="T40" fmla="*/ 2147483647 w 94"/>
                  <a:gd name="T41" fmla="*/ 0 h 160"/>
                  <a:gd name="T42" fmla="*/ 2147483647 w 94"/>
                  <a:gd name="T43" fmla="*/ 2147483647 h 160"/>
                  <a:gd name="T44" fmla="*/ 2147483647 w 94"/>
                  <a:gd name="T45" fmla="*/ 2147483647 h 160"/>
                  <a:gd name="T46" fmla="*/ 2147483647 w 94"/>
                  <a:gd name="T47" fmla="*/ 2147483647 h 160"/>
                  <a:gd name="T48" fmla="*/ 2147483647 w 94"/>
                  <a:gd name="T49" fmla="*/ 2147483647 h 160"/>
                  <a:gd name="T50" fmla="*/ 2147483647 w 94"/>
                  <a:gd name="T51" fmla="*/ 2147483647 h 160"/>
                  <a:gd name="T52" fmla="*/ 2147483647 w 94"/>
                  <a:gd name="T53" fmla="*/ 2147483647 h 160"/>
                  <a:gd name="T54" fmla="*/ 2147483647 w 94"/>
                  <a:gd name="T55" fmla="*/ 2147483647 h 160"/>
                  <a:gd name="T56" fmla="*/ 2147483647 w 94"/>
                  <a:gd name="T57" fmla="*/ 2147483647 h 160"/>
                  <a:gd name="T58" fmla="*/ 2147483647 w 94"/>
                  <a:gd name="T59" fmla="*/ 2147483647 h 160"/>
                  <a:gd name="T60" fmla="*/ 2147483647 w 94"/>
                  <a:gd name="T61" fmla="*/ 2147483647 h 160"/>
                  <a:gd name="T62" fmla="*/ 2147483647 w 94"/>
                  <a:gd name="T63" fmla="*/ 2147483647 h 160"/>
                  <a:gd name="T64" fmla="*/ 2147483647 w 94"/>
                  <a:gd name="T65" fmla="*/ 2147483647 h 160"/>
                  <a:gd name="T66" fmla="*/ 0 w 94"/>
                  <a:gd name="T67" fmla="*/ 2147483647 h 160"/>
                  <a:gd name="T68" fmla="*/ 0 w 94"/>
                  <a:gd name="T69" fmla="*/ 2147483647 h 16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94"/>
                  <a:gd name="T106" fmla="*/ 0 h 160"/>
                  <a:gd name="T107" fmla="*/ 94 w 94"/>
                  <a:gd name="T108" fmla="*/ 160 h 160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94" h="160">
                    <a:moveTo>
                      <a:pt x="0" y="160"/>
                    </a:moveTo>
                    <a:lnTo>
                      <a:pt x="48" y="160"/>
                    </a:lnTo>
                    <a:lnTo>
                      <a:pt x="94" y="160"/>
                    </a:lnTo>
                    <a:lnTo>
                      <a:pt x="94" y="134"/>
                    </a:lnTo>
                    <a:lnTo>
                      <a:pt x="58" y="98"/>
                    </a:lnTo>
                    <a:lnTo>
                      <a:pt x="54" y="94"/>
                    </a:lnTo>
                    <a:lnTo>
                      <a:pt x="52" y="90"/>
                    </a:lnTo>
                    <a:lnTo>
                      <a:pt x="52" y="78"/>
                    </a:lnTo>
                    <a:lnTo>
                      <a:pt x="52" y="44"/>
                    </a:lnTo>
                    <a:lnTo>
                      <a:pt x="52" y="38"/>
                    </a:lnTo>
                    <a:lnTo>
                      <a:pt x="54" y="32"/>
                    </a:lnTo>
                    <a:lnTo>
                      <a:pt x="62" y="22"/>
                    </a:lnTo>
                    <a:lnTo>
                      <a:pt x="76" y="10"/>
                    </a:lnTo>
                    <a:lnTo>
                      <a:pt x="82" y="6"/>
                    </a:lnTo>
                    <a:lnTo>
                      <a:pt x="88" y="0"/>
                    </a:lnTo>
                    <a:lnTo>
                      <a:pt x="48" y="0"/>
                    </a:lnTo>
                    <a:lnTo>
                      <a:pt x="6" y="0"/>
                    </a:lnTo>
                    <a:lnTo>
                      <a:pt x="12" y="6"/>
                    </a:lnTo>
                    <a:lnTo>
                      <a:pt x="18" y="10"/>
                    </a:lnTo>
                    <a:lnTo>
                      <a:pt x="32" y="22"/>
                    </a:lnTo>
                    <a:lnTo>
                      <a:pt x="38" y="32"/>
                    </a:lnTo>
                    <a:lnTo>
                      <a:pt x="42" y="38"/>
                    </a:lnTo>
                    <a:lnTo>
                      <a:pt x="42" y="44"/>
                    </a:lnTo>
                    <a:lnTo>
                      <a:pt x="42" y="78"/>
                    </a:lnTo>
                    <a:lnTo>
                      <a:pt x="42" y="90"/>
                    </a:lnTo>
                    <a:lnTo>
                      <a:pt x="40" y="94"/>
                    </a:lnTo>
                    <a:lnTo>
                      <a:pt x="38" y="98"/>
                    </a:lnTo>
                    <a:lnTo>
                      <a:pt x="0" y="134"/>
                    </a:lnTo>
                    <a:lnTo>
                      <a:pt x="0" y="160"/>
                    </a:lnTo>
                    <a:close/>
                  </a:path>
                </a:pathLst>
              </a:custGeom>
              <a:solidFill>
                <a:srgbClr val="03A9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5" name="组合 64"/>
          <p:cNvGrpSpPr/>
          <p:nvPr/>
        </p:nvGrpSpPr>
        <p:grpSpPr>
          <a:xfrm>
            <a:off x="7448046" y="3152136"/>
            <a:ext cx="980337" cy="980337"/>
            <a:chOff x="7119116" y="2914646"/>
            <a:chExt cx="980337" cy="980337"/>
          </a:xfrm>
        </p:grpSpPr>
        <p:grpSp>
          <p:nvGrpSpPr>
            <p:cNvPr id="49" name="组合 48"/>
            <p:cNvGrpSpPr/>
            <p:nvPr/>
          </p:nvGrpSpPr>
          <p:grpSpPr>
            <a:xfrm>
              <a:off x="7119116" y="2914646"/>
              <a:ext cx="980337" cy="980337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0" name="同心圆 4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4" name="Freeform 12"/>
            <p:cNvSpPr>
              <a:spLocks noEditPoints="1" noChangeArrowheads="1"/>
            </p:cNvSpPr>
            <p:nvPr/>
          </p:nvSpPr>
          <p:spPr bwMode="auto">
            <a:xfrm>
              <a:off x="7417283" y="3213744"/>
              <a:ext cx="339092" cy="479306"/>
            </a:xfrm>
            <a:custGeom>
              <a:avLst/>
              <a:gdLst>
                <a:gd name="T0" fmla="*/ 2147483647 w 408"/>
                <a:gd name="T1" fmla="*/ 2147483647 h 578"/>
                <a:gd name="T2" fmla="*/ 2147483647 w 408"/>
                <a:gd name="T3" fmla="*/ 2147483647 h 578"/>
                <a:gd name="T4" fmla="*/ 2147483647 w 408"/>
                <a:gd name="T5" fmla="*/ 2147483647 h 578"/>
                <a:gd name="T6" fmla="*/ 2147483647 w 408"/>
                <a:gd name="T7" fmla="*/ 2147483647 h 578"/>
                <a:gd name="T8" fmla="*/ 2147483647 w 408"/>
                <a:gd name="T9" fmla="*/ 2147483647 h 578"/>
                <a:gd name="T10" fmla="*/ 2147483647 w 408"/>
                <a:gd name="T11" fmla="*/ 2147483647 h 578"/>
                <a:gd name="T12" fmla="*/ 2147483647 w 408"/>
                <a:gd name="T13" fmla="*/ 2147483647 h 578"/>
                <a:gd name="T14" fmla="*/ 2147483647 w 408"/>
                <a:gd name="T15" fmla="*/ 2147483647 h 578"/>
                <a:gd name="T16" fmla="*/ 2147483647 w 408"/>
                <a:gd name="T17" fmla="*/ 2147483647 h 578"/>
                <a:gd name="T18" fmla="*/ 2147483647 w 408"/>
                <a:gd name="T19" fmla="*/ 2147483647 h 578"/>
                <a:gd name="T20" fmla="*/ 2147483647 w 408"/>
                <a:gd name="T21" fmla="*/ 2147483647 h 578"/>
                <a:gd name="T22" fmla="*/ 2147483647 w 408"/>
                <a:gd name="T23" fmla="*/ 2147483647 h 578"/>
                <a:gd name="T24" fmla="*/ 2147483647 w 408"/>
                <a:gd name="T25" fmla="*/ 2147483647 h 578"/>
                <a:gd name="T26" fmla="*/ 2147483647 w 408"/>
                <a:gd name="T27" fmla="*/ 2147483647 h 578"/>
                <a:gd name="T28" fmla="*/ 2147483647 w 408"/>
                <a:gd name="T29" fmla="*/ 2147483647 h 578"/>
                <a:gd name="T30" fmla="*/ 2147483647 w 408"/>
                <a:gd name="T31" fmla="*/ 2147483647 h 578"/>
                <a:gd name="T32" fmla="*/ 2147483647 w 408"/>
                <a:gd name="T33" fmla="*/ 2147483647 h 578"/>
                <a:gd name="T34" fmla="*/ 0 w 408"/>
                <a:gd name="T35" fmla="*/ 2147483647 h 578"/>
                <a:gd name="T36" fmla="*/ 2147483647 w 408"/>
                <a:gd name="T37" fmla="*/ 2147483647 h 578"/>
                <a:gd name="T38" fmla="*/ 2147483647 w 408"/>
                <a:gd name="T39" fmla="*/ 2147483647 h 578"/>
                <a:gd name="T40" fmla="*/ 2147483647 w 408"/>
                <a:gd name="T41" fmla="*/ 2147483647 h 578"/>
                <a:gd name="T42" fmla="*/ 2147483647 w 408"/>
                <a:gd name="T43" fmla="*/ 2147483647 h 578"/>
                <a:gd name="T44" fmla="*/ 2147483647 w 408"/>
                <a:gd name="T45" fmla="*/ 0 h 578"/>
                <a:gd name="T46" fmla="*/ 2147483647 w 408"/>
                <a:gd name="T47" fmla="*/ 2147483647 h 578"/>
                <a:gd name="T48" fmla="*/ 2147483647 w 408"/>
                <a:gd name="T49" fmla="*/ 2147483647 h 578"/>
                <a:gd name="T50" fmla="*/ 2147483647 w 408"/>
                <a:gd name="T51" fmla="*/ 2147483647 h 578"/>
                <a:gd name="T52" fmla="*/ 2147483647 w 408"/>
                <a:gd name="T53" fmla="*/ 2147483647 h 578"/>
                <a:gd name="T54" fmla="*/ 2147483647 w 408"/>
                <a:gd name="T55" fmla="*/ 2147483647 h 578"/>
                <a:gd name="T56" fmla="*/ 2147483647 w 408"/>
                <a:gd name="T57" fmla="*/ 2147483647 h 578"/>
                <a:gd name="T58" fmla="*/ 2147483647 w 408"/>
                <a:gd name="T59" fmla="*/ 2147483647 h 578"/>
                <a:gd name="T60" fmla="*/ 2147483647 w 408"/>
                <a:gd name="T61" fmla="*/ 2147483647 h 578"/>
                <a:gd name="T62" fmla="*/ 2147483647 w 408"/>
                <a:gd name="T63" fmla="*/ 2147483647 h 578"/>
                <a:gd name="T64" fmla="*/ 2147483647 w 408"/>
                <a:gd name="T65" fmla="*/ 2147483647 h 578"/>
                <a:gd name="T66" fmla="*/ 2147483647 w 408"/>
                <a:gd name="T67" fmla="*/ 2147483647 h 578"/>
                <a:gd name="T68" fmla="*/ 2147483647 w 408"/>
                <a:gd name="T69" fmla="*/ 2147483647 h 578"/>
                <a:gd name="T70" fmla="*/ 2147483647 w 408"/>
                <a:gd name="T71" fmla="*/ 2147483647 h 578"/>
                <a:gd name="T72" fmla="*/ 2147483647 w 408"/>
                <a:gd name="T73" fmla="*/ 2147483647 h 578"/>
                <a:gd name="T74" fmla="*/ 2147483647 w 408"/>
                <a:gd name="T75" fmla="*/ 2147483647 h 578"/>
                <a:gd name="T76" fmla="*/ 2147483647 w 408"/>
                <a:gd name="T77" fmla="*/ 2147483647 h 578"/>
                <a:gd name="T78" fmla="*/ 2147483647 w 408"/>
                <a:gd name="T79" fmla="*/ 2147483647 h 578"/>
                <a:gd name="T80" fmla="*/ 2147483647 w 408"/>
                <a:gd name="T81" fmla="*/ 2147483647 h 578"/>
                <a:gd name="T82" fmla="*/ 2147483647 w 408"/>
                <a:gd name="T83" fmla="*/ 2147483647 h 578"/>
                <a:gd name="T84" fmla="*/ 2147483647 w 408"/>
                <a:gd name="T85" fmla="*/ 2147483647 h 578"/>
                <a:gd name="T86" fmla="*/ 2147483647 w 408"/>
                <a:gd name="T87" fmla="*/ 2147483647 h 57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408"/>
                <a:gd name="T133" fmla="*/ 0 h 578"/>
                <a:gd name="T134" fmla="*/ 408 w 408"/>
                <a:gd name="T135" fmla="*/ 578 h 578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408" h="578">
                  <a:moveTo>
                    <a:pt x="248" y="430"/>
                  </a:moveTo>
                  <a:lnTo>
                    <a:pt x="166" y="430"/>
                  </a:lnTo>
                  <a:lnTo>
                    <a:pt x="158" y="430"/>
                  </a:lnTo>
                  <a:lnTo>
                    <a:pt x="154" y="426"/>
                  </a:lnTo>
                  <a:lnTo>
                    <a:pt x="150" y="422"/>
                  </a:lnTo>
                  <a:lnTo>
                    <a:pt x="148" y="414"/>
                  </a:lnTo>
                  <a:lnTo>
                    <a:pt x="148" y="404"/>
                  </a:lnTo>
                  <a:lnTo>
                    <a:pt x="150" y="382"/>
                  </a:lnTo>
                  <a:lnTo>
                    <a:pt x="152" y="360"/>
                  </a:lnTo>
                  <a:lnTo>
                    <a:pt x="158" y="342"/>
                  </a:lnTo>
                  <a:lnTo>
                    <a:pt x="164" y="326"/>
                  </a:lnTo>
                  <a:lnTo>
                    <a:pt x="174" y="308"/>
                  </a:lnTo>
                  <a:lnTo>
                    <a:pt x="188" y="292"/>
                  </a:lnTo>
                  <a:lnTo>
                    <a:pt x="206" y="274"/>
                  </a:lnTo>
                  <a:lnTo>
                    <a:pt x="228" y="254"/>
                  </a:lnTo>
                  <a:lnTo>
                    <a:pt x="268" y="222"/>
                  </a:lnTo>
                  <a:lnTo>
                    <a:pt x="286" y="204"/>
                  </a:lnTo>
                  <a:lnTo>
                    <a:pt x="292" y="194"/>
                  </a:lnTo>
                  <a:lnTo>
                    <a:pt x="296" y="184"/>
                  </a:lnTo>
                  <a:lnTo>
                    <a:pt x="300" y="172"/>
                  </a:lnTo>
                  <a:lnTo>
                    <a:pt x="300" y="162"/>
                  </a:lnTo>
                  <a:lnTo>
                    <a:pt x="298" y="146"/>
                  </a:lnTo>
                  <a:lnTo>
                    <a:pt x="294" y="132"/>
                  </a:lnTo>
                  <a:lnTo>
                    <a:pt x="286" y="118"/>
                  </a:lnTo>
                  <a:lnTo>
                    <a:pt x="276" y="106"/>
                  </a:lnTo>
                  <a:lnTo>
                    <a:pt x="262" y="96"/>
                  </a:lnTo>
                  <a:lnTo>
                    <a:pt x="244" y="90"/>
                  </a:lnTo>
                  <a:lnTo>
                    <a:pt x="226" y="86"/>
                  </a:lnTo>
                  <a:lnTo>
                    <a:pt x="206" y="84"/>
                  </a:lnTo>
                  <a:lnTo>
                    <a:pt x="186" y="86"/>
                  </a:lnTo>
                  <a:lnTo>
                    <a:pt x="168" y="90"/>
                  </a:lnTo>
                  <a:lnTo>
                    <a:pt x="152" y="98"/>
                  </a:lnTo>
                  <a:lnTo>
                    <a:pt x="136" y="108"/>
                  </a:lnTo>
                  <a:lnTo>
                    <a:pt x="124" y="122"/>
                  </a:lnTo>
                  <a:lnTo>
                    <a:pt x="112" y="138"/>
                  </a:lnTo>
                  <a:lnTo>
                    <a:pt x="104" y="158"/>
                  </a:lnTo>
                  <a:lnTo>
                    <a:pt x="98" y="180"/>
                  </a:lnTo>
                  <a:lnTo>
                    <a:pt x="12" y="170"/>
                  </a:lnTo>
                  <a:lnTo>
                    <a:pt x="6" y="168"/>
                  </a:lnTo>
                  <a:lnTo>
                    <a:pt x="2" y="164"/>
                  </a:lnTo>
                  <a:lnTo>
                    <a:pt x="0" y="158"/>
                  </a:lnTo>
                  <a:lnTo>
                    <a:pt x="0" y="152"/>
                  </a:lnTo>
                  <a:lnTo>
                    <a:pt x="4" y="140"/>
                  </a:lnTo>
                  <a:lnTo>
                    <a:pt x="14" y="112"/>
                  </a:lnTo>
                  <a:lnTo>
                    <a:pt x="22" y="96"/>
                  </a:lnTo>
                  <a:lnTo>
                    <a:pt x="32" y="78"/>
                  </a:lnTo>
                  <a:lnTo>
                    <a:pt x="44" y="62"/>
                  </a:lnTo>
                  <a:lnTo>
                    <a:pt x="56" y="50"/>
                  </a:lnTo>
                  <a:lnTo>
                    <a:pt x="70" y="38"/>
                  </a:lnTo>
                  <a:lnTo>
                    <a:pt x="86" y="28"/>
                  </a:lnTo>
                  <a:lnTo>
                    <a:pt x="102" y="20"/>
                  </a:lnTo>
                  <a:lnTo>
                    <a:pt x="120" y="12"/>
                  </a:lnTo>
                  <a:lnTo>
                    <a:pt x="138" y="8"/>
                  </a:lnTo>
                  <a:lnTo>
                    <a:pt x="158" y="4"/>
                  </a:lnTo>
                  <a:lnTo>
                    <a:pt x="180" y="2"/>
                  </a:lnTo>
                  <a:lnTo>
                    <a:pt x="202" y="0"/>
                  </a:lnTo>
                  <a:lnTo>
                    <a:pt x="224" y="2"/>
                  </a:lnTo>
                  <a:lnTo>
                    <a:pt x="246" y="4"/>
                  </a:lnTo>
                  <a:lnTo>
                    <a:pt x="266" y="8"/>
                  </a:lnTo>
                  <a:lnTo>
                    <a:pt x="286" y="12"/>
                  </a:lnTo>
                  <a:lnTo>
                    <a:pt x="304" y="20"/>
                  </a:lnTo>
                  <a:lnTo>
                    <a:pt x="322" y="28"/>
                  </a:lnTo>
                  <a:lnTo>
                    <a:pt x="338" y="38"/>
                  </a:lnTo>
                  <a:lnTo>
                    <a:pt x="352" y="50"/>
                  </a:lnTo>
                  <a:lnTo>
                    <a:pt x="364" y="62"/>
                  </a:lnTo>
                  <a:lnTo>
                    <a:pt x="376" y="76"/>
                  </a:lnTo>
                  <a:lnTo>
                    <a:pt x="386" y="88"/>
                  </a:lnTo>
                  <a:lnTo>
                    <a:pt x="394" y="104"/>
                  </a:lnTo>
                  <a:lnTo>
                    <a:pt x="400" y="118"/>
                  </a:lnTo>
                  <a:lnTo>
                    <a:pt x="404" y="132"/>
                  </a:lnTo>
                  <a:lnTo>
                    <a:pt x="406" y="148"/>
                  </a:lnTo>
                  <a:lnTo>
                    <a:pt x="408" y="164"/>
                  </a:lnTo>
                  <a:lnTo>
                    <a:pt x="406" y="182"/>
                  </a:lnTo>
                  <a:lnTo>
                    <a:pt x="402" y="200"/>
                  </a:lnTo>
                  <a:lnTo>
                    <a:pt x="396" y="216"/>
                  </a:lnTo>
                  <a:lnTo>
                    <a:pt x="388" y="234"/>
                  </a:lnTo>
                  <a:lnTo>
                    <a:pt x="374" y="250"/>
                  </a:lnTo>
                  <a:lnTo>
                    <a:pt x="354" y="272"/>
                  </a:lnTo>
                  <a:lnTo>
                    <a:pt x="330" y="296"/>
                  </a:lnTo>
                  <a:lnTo>
                    <a:pt x="300" y="322"/>
                  </a:lnTo>
                  <a:lnTo>
                    <a:pt x="272" y="348"/>
                  </a:lnTo>
                  <a:lnTo>
                    <a:pt x="262" y="358"/>
                  </a:lnTo>
                  <a:lnTo>
                    <a:pt x="256" y="368"/>
                  </a:lnTo>
                  <a:lnTo>
                    <a:pt x="252" y="378"/>
                  </a:lnTo>
                  <a:lnTo>
                    <a:pt x="250" y="392"/>
                  </a:lnTo>
                  <a:lnTo>
                    <a:pt x="248" y="410"/>
                  </a:lnTo>
                  <a:lnTo>
                    <a:pt x="248" y="430"/>
                  </a:lnTo>
                  <a:close/>
                  <a:moveTo>
                    <a:pt x="166" y="578"/>
                  </a:moveTo>
                  <a:lnTo>
                    <a:pt x="166" y="578"/>
                  </a:lnTo>
                  <a:lnTo>
                    <a:pt x="158" y="578"/>
                  </a:lnTo>
                  <a:lnTo>
                    <a:pt x="154" y="574"/>
                  </a:lnTo>
                  <a:lnTo>
                    <a:pt x="150" y="568"/>
                  </a:lnTo>
                  <a:lnTo>
                    <a:pt x="150" y="562"/>
                  </a:lnTo>
                  <a:lnTo>
                    <a:pt x="150" y="484"/>
                  </a:lnTo>
                  <a:lnTo>
                    <a:pt x="150" y="478"/>
                  </a:lnTo>
                  <a:lnTo>
                    <a:pt x="154" y="474"/>
                  </a:lnTo>
                  <a:lnTo>
                    <a:pt x="158" y="470"/>
                  </a:lnTo>
                  <a:lnTo>
                    <a:pt x="166" y="468"/>
                  </a:lnTo>
                  <a:lnTo>
                    <a:pt x="242" y="468"/>
                  </a:lnTo>
                  <a:lnTo>
                    <a:pt x="250" y="470"/>
                  </a:lnTo>
                  <a:lnTo>
                    <a:pt x="254" y="474"/>
                  </a:lnTo>
                  <a:lnTo>
                    <a:pt x="258" y="478"/>
                  </a:lnTo>
                  <a:lnTo>
                    <a:pt x="258" y="484"/>
                  </a:lnTo>
                  <a:lnTo>
                    <a:pt x="258" y="562"/>
                  </a:lnTo>
                  <a:lnTo>
                    <a:pt x="258" y="568"/>
                  </a:lnTo>
                  <a:lnTo>
                    <a:pt x="254" y="574"/>
                  </a:lnTo>
                  <a:lnTo>
                    <a:pt x="250" y="578"/>
                  </a:lnTo>
                  <a:lnTo>
                    <a:pt x="242" y="578"/>
                  </a:lnTo>
                  <a:lnTo>
                    <a:pt x="166" y="578"/>
                  </a:lnTo>
                  <a:close/>
                </a:path>
              </a:pathLst>
            </a:custGeom>
            <a:solidFill>
              <a:srgbClr val="03A9F3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615543" y="1405113"/>
            <a:ext cx="980337" cy="980337"/>
            <a:chOff x="1094333" y="1771508"/>
            <a:chExt cx="980337" cy="980337"/>
          </a:xfrm>
        </p:grpSpPr>
        <p:grpSp>
          <p:nvGrpSpPr>
            <p:cNvPr id="42" name="组合 41"/>
            <p:cNvGrpSpPr/>
            <p:nvPr/>
          </p:nvGrpSpPr>
          <p:grpSpPr>
            <a:xfrm>
              <a:off x="1094333" y="1771508"/>
              <a:ext cx="980337" cy="980337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4" name="同心圆 4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7" name="组合 24"/>
            <p:cNvGrpSpPr/>
            <p:nvPr/>
          </p:nvGrpSpPr>
          <p:grpSpPr bwMode="auto">
            <a:xfrm>
              <a:off x="1276025" y="2059328"/>
              <a:ext cx="574161" cy="525498"/>
              <a:chOff x="0" y="0"/>
              <a:chExt cx="550987" cy="504288"/>
            </a:xfrm>
            <a:solidFill>
              <a:srgbClr val="C00000"/>
            </a:solidFill>
          </p:grpSpPr>
          <p:sp>
            <p:nvSpPr>
              <p:cNvPr id="28" name="Freeform 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57759" cy="359114"/>
              </a:xfrm>
              <a:custGeom>
                <a:avLst/>
                <a:gdLst>
                  <a:gd name="T0" fmla="*/ 2147483647 w 52"/>
                  <a:gd name="T1" fmla="*/ 1287720650 h 52"/>
                  <a:gd name="T2" fmla="*/ 2147483647 w 52"/>
                  <a:gd name="T3" fmla="*/ 1096948243 h 52"/>
                  <a:gd name="T4" fmla="*/ 2147483647 w 52"/>
                  <a:gd name="T5" fmla="*/ 953868938 h 52"/>
                  <a:gd name="T6" fmla="*/ 2147483647 w 52"/>
                  <a:gd name="T7" fmla="*/ 620017227 h 52"/>
                  <a:gd name="T8" fmla="*/ 2147483647 w 52"/>
                  <a:gd name="T9" fmla="*/ 572317219 h 52"/>
                  <a:gd name="T10" fmla="*/ 1893363828 w 52"/>
                  <a:gd name="T11" fmla="*/ 620017227 h 52"/>
                  <a:gd name="T12" fmla="*/ 2035366631 w 52"/>
                  <a:gd name="T13" fmla="*/ 333851711 h 52"/>
                  <a:gd name="T14" fmla="*/ 1751361025 w 52"/>
                  <a:gd name="T15" fmla="*/ 95386203 h 52"/>
                  <a:gd name="T16" fmla="*/ 1514689686 w 52"/>
                  <a:gd name="T17" fmla="*/ 333851711 h 52"/>
                  <a:gd name="T18" fmla="*/ 1372686883 w 52"/>
                  <a:gd name="T19" fmla="*/ 47693102 h 52"/>
                  <a:gd name="T20" fmla="*/ 1278018348 w 52"/>
                  <a:gd name="T21" fmla="*/ 0 h 52"/>
                  <a:gd name="T22" fmla="*/ 899351086 w 52"/>
                  <a:gd name="T23" fmla="*/ 95386203 h 52"/>
                  <a:gd name="T24" fmla="*/ 852016818 w 52"/>
                  <a:gd name="T25" fmla="*/ 429237915 h 52"/>
                  <a:gd name="T26" fmla="*/ 568011212 w 52"/>
                  <a:gd name="T27" fmla="*/ 190772406 h 52"/>
                  <a:gd name="T28" fmla="*/ 284005606 w 52"/>
                  <a:gd name="T29" fmla="*/ 476931016 h 52"/>
                  <a:gd name="T30" fmla="*/ 473342677 w 52"/>
                  <a:gd name="T31" fmla="*/ 715403430 h 52"/>
                  <a:gd name="T32" fmla="*/ 142002803 w 52"/>
                  <a:gd name="T33" fmla="*/ 763096532 h 52"/>
                  <a:gd name="T34" fmla="*/ 94668535 w 52"/>
                  <a:gd name="T35" fmla="*/ 810789634 h 52"/>
                  <a:gd name="T36" fmla="*/ 0 w 52"/>
                  <a:gd name="T37" fmla="*/ 1192334446 h 52"/>
                  <a:gd name="T38" fmla="*/ 331339874 w 52"/>
                  <a:gd name="T39" fmla="*/ 1287720650 h 52"/>
                  <a:gd name="T40" fmla="*/ 94668535 w 52"/>
                  <a:gd name="T41" fmla="*/ 1478493056 h 52"/>
                  <a:gd name="T42" fmla="*/ 189337071 w 52"/>
                  <a:gd name="T43" fmla="*/ 1860044775 h 52"/>
                  <a:gd name="T44" fmla="*/ 284005606 w 52"/>
                  <a:gd name="T45" fmla="*/ 1907737877 h 52"/>
                  <a:gd name="T46" fmla="*/ 568011212 w 52"/>
                  <a:gd name="T47" fmla="*/ 1907737877 h 52"/>
                  <a:gd name="T48" fmla="*/ 473342677 w 52"/>
                  <a:gd name="T49" fmla="*/ 2147483647 h 52"/>
                  <a:gd name="T50" fmla="*/ 804682551 w 52"/>
                  <a:gd name="T51" fmla="*/ 2147483647 h 52"/>
                  <a:gd name="T52" fmla="*/ 994019622 w 52"/>
                  <a:gd name="T53" fmla="*/ 2146203385 h 52"/>
                  <a:gd name="T54" fmla="*/ 1088688157 w 52"/>
                  <a:gd name="T55" fmla="*/ 2147483647 h 52"/>
                  <a:gd name="T56" fmla="*/ 1136022425 w 52"/>
                  <a:gd name="T57" fmla="*/ 2147483647 h 52"/>
                  <a:gd name="T58" fmla="*/ 1514689686 w 52"/>
                  <a:gd name="T59" fmla="*/ 2147483647 h 52"/>
                  <a:gd name="T60" fmla="*/ 1562023954 w 52"/>
                  <a:gd name="T61" fmla="*/ 2147483647 h 52"/>
                  <a:gd name="T62" fmla="*/ 1656692489 w 52"/>
                  <a:gd name="T63" fmla="*/ 2098510283 h 52"/>
                  <a:gd name="T64" fmla="*/ 1893363828 w 52"/>
                  <a:gd name="T65" fmla="*/ 2147483647 h 52"/>
                  <a:gd name="T66" fmla="*/ 2147483647 w 52"/>
                  <a:gd name="T67" fmla="*/ 2050817182 h 52"/>
                  <a:gd name="T68" fmla="*/ 2147483647 w 52"/>
                  <a:gd name="T69" fmla="*/ 1955430978 h 52"/>
                  <a:gd name="T70" fmla="*/ 2035366631 w 52"/>
                  <a:gd name="T71" fmla="*/ 1669265463 h 52"/>
                  <a:gd name="T72" fmla="*/ 2147483647 w 52"/>
                  <a:gd name="T73" fmla="*/ 1716958564 h 52"/>
                  <a:gd name="T74" fmla="*/ 2147483647 w 52"/>
                  <a:gd name="T75" fmla="*/ 1383106853 h 52"/>
                  <a:gd name="T76" fmla="*/ 1562023954 w 52"/>
                  <a:gd name="T77" fmla="*/ 1335413751 h 52"/>
                  <a:gd name="T78" fmla="*/ 899351086 w 52"/>
                  <a:gd name="T79" fmla="*/ 1192334446 h 52"/>
                  <a:gd name="T80" fmla="*/ 1562023954 w 52"/>
                  <a:gd name="T81" fmla="*/ 1335413751 h 52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52"/>
                  <a:gd name="T124" fmla="*/ 0 h 52"/>
                  <a:gd name="T125" fmla="*/ 52 w 52"/>
                  <a:gd name="T126" fmla="*/ 52 h 52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52" h="52">
                    <a:moveTo>
                      <a:pt x="52" y="27"/>
                    </a:moveTo>
                    <a:cubicBezTo>
                      <a:pt x="52" y="27"/>
                      <a:pt x="52" y="27"/>
                      <a:pt x="51" y="27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51" y="21"/>
                      <a:pt x="51" y="21"/>
                      <a:pt x="52" y="20"/>
                    </a:cubicBezTo>
                    <a:cubicBezTo>
                      <a:pt x="52" y="20"/>
                      <a:pt x="52" y="20"/>
                      <a:pt x="51" y="19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48" y="12"/>
                      <a:pt x="48" y="12"/>
                    </a:cubicBezTo>
                    <a:cubicBezTo>
                      <a:pt x="48" y="12"/>
                      <a:pt x="47" y="12"/>
                      <a:pt x="47" y="12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3" y="8"/>
                      <a:pt x="43" y="8"/>
                      <a:pt x="43" y="8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6" y="2"/>
                      <a:pt x="35" y="2"/>
                      <a:pt x="35" y="3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9" y="0"/>
                    </a:cubicBezTo>
                    <a:cubicBezTo>
                      <a:pt x="28" y="0"/>
                      <a:pt x="28" y="0"/>
                      <a:pt x="27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1"/>
                      <a:pt x="19" y="1"/>
                      <a:pt x="19" y="2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2" y="4"/>
                      <a:pt x="12" y="4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6" y="9"/>
                      <a:pt x="6" y="10"/>
                    </a:cubicBezTo>
                    <a:cubicBezTo>
                      <a:pt x="6" y="10"/>
                      <a:pt x="6" y="11"/>
                      <a:pt x="6" y="11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2" y="16"/>
                    </a:cubicBezTo>
                    <a:cubicBezTo>
                      <a:pt x="2" y="16"/>
                      <a:pt x="2" y="16"/>
                      <a:pt x="2" y="17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1" y="31"/>
                      <a:pt x="1" y="32"/>
                      <a:pt x="1" y="33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4" y="40"/>
                      <a:pt x="4" y="40"/>
                      <a:pt x="5" y="40"/>
                    </a:cubicBezTo>
                    <a:cubicBezTo>
                      <a:pt x="5" y="40"/>
                      <a:pt x="5" y="40"/>
                      <a:pt x="6" y="40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6"/>
                      <a:pt x="10" y="47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6" y="50"/>
                      <a:pt x="17" y="50"/>
                      <a:pt x="17" y="50"/>
                    </a:cubicBezTo>
                    <a:cubicBezTo>
                      <a:pt x="17" y="50"/>
                      <a:pt x="18" y="50"/>
                      <a:pt x="18" y="50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3" y="51"/>
                      <a:pt x="24" y="52"/>
                      <a:pt x="24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32" y="52"/>
                      <a:pt x="32" y="52"/>
                      <a:pt x="32" y="52"/>
                    </a:cubicBezTo>
                    <a:cubicBezTo>
                      <a:pt x="32" y="52"/>
                      <a:pt x="33" y="51"/>
                      <a:pt x="33" y="51"/>
                    </a:cubicBezTo>
                    <a:cubicBezTo>
                      <a:pt x="33" y="51"/>
                      <a:pt x="33" y="50"/>
                      <a:pt x="33" y="50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5" y="44"/>
                      <a:pt x="35" y="44"/>
                      <a:pt x="35" y="44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9" y="48"/>
                      <a:pt x="39" y="48"/>
                      <a:pt x="40" y="48"/>
                    </a:cubicBezTo>
                    <a:cubicBezTo>
                      <a:pt x="40" y="48"/>
                      <a:pt x="40" y="48"/>
                      <a:pt x="41" y="48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6" y="43"/>
                      <a:pt x="46" y="42"/>
                    </a:cubicBezTo>
                    <a:cubicBezTo>
                      <a:pt x="46" y="42"/>
                      <a:pt x="46" y="42"/>
                      <a:pt x="46" y="41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7"/>
                      <a:pt x="50" y="36"/>
                      <a:pt x="50" y="36"/>
                    </a:cubicBezTo>
                    <a:cubicBezTo>
                      <a:pt x="50" y="36"/>
                      <a:pt x="51" y="36"/>
                      <a:pt x="51" y="35"/>
                    </a:cubicBez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28"/>
                      <a:pt x="52" y="28"/>
                      <a:pt x="52" y="27"/>
                    </a:cubicBezTo>
                    <a:close/>
                    <a:moveTo>
                      <a:pt x="33" y="28"/>
                    </a:moveTo>
                    <a:cubicBezTo>
                      <a:pt x="32" y="31"/>
                      <a:pt x="28" y="34"/>
                      <a:pt x="25" y="33"/>
                    </a:cubicBezTo>
                    <a:cubicBezTo>
                      <a:pt x="21" y="32"/>
                      <a:pt x="18" y="28"/>
                      <a:pt x="19" y="25"/>
                    </a:cubicBezTo>
                    <a:cubicBezTo>
                      <a:pt x="20" y="21"/>
                      <a:pt x="24" y="18"/>
                      <a:pt x="28" y="19"/>
                    </a:cubicBezTo>
                    <a:cubicBezTo>
                      <a:pt x="32" y="20"/>
                      <a:pt x="34" y="24"/>
                      <a:pt x="33" y="28"/>
                    </a:cubicBezTo>
                    <a:close/>
                  </a:path>
                </a:pathLst>
              </a:custGeom>
              <a:solidFill>
                <a:srgbClr val="03A9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9" name="Freeform 27"/>
              <p:cNvSpPr>
                <a:spLocks noEditPoints="1" noChangeArrowheads="1"/>
              </p:cNvSpPr>
              <p:nvPr/>
            </p:nvSpPr>
            <p:spPr bwMode="auto">
              <a:xfrm>
                <a:off x="296538" y="248324"/>
                <a:ext cx="254449" cy="255964"/>
              </a:xfrm>
              <a:custGeom>
                <a:avLst/>
                <a:gdLst>
                  <a:gd name="T0" fmla="*/ 1560673257 w 37"/>
                  <a:gd name="T1" fmla="*/ 1387878316 h 37"/>
                  <a:gd name="T2" fmla="*/ 1466086999 w 37"/>
                  <a:gd name="T3" fmla="*/ 1148593483 h 37"/>
                  <a:gd name="T4" fmla="*/ 1702552644 w 37"/>
                  <a:gd name="T5" fmla="*/ 1196451833 h 37"/>
                  <a:gd name="T6" fmla="*/ 1749845773 w 37"/>
                  <a:gd name="T7" fmla="*/ 957160083 h 37"/>
                  <a:gd name="T8" fmla="*/ 1702552644 w 37"/>
                  <a:gd name="T9" fmla="*/ 861443383 h 37"/>
                  <a:gd name="T10" fmla="*/ 1513380128 w 37"/>
                  <a:gd name="T11" fmla="*/ 765726683 h 37"/>
                  <a:gd name="T12" fmla="*/ 1749845773 w 37"/>
                  <a:gd name="T13" fmla="*/ 670009983 h 37"/>
                  <a:gd name="T14" fmla="*/ 1655259515 w 37"/>
                  <a:gd name="T15" fmla="*/ 430725150 h 37"/>
                  <a:gd name="T16" fmla="*/ 1418793870 w 37"/>
                  <a:gd name="T17" fmla="*/ 478576583 h 37"/>
                  <a:gd name="T18" fmla="*/ 1466086999 w 37"/>
                  <a:gd name="T19" fmla="*/ 239291750 h 37"/>
                  <a:gd name="T20" fmla="*/ 1418793870 w 37"/>
                  <a:gd name="T21" fmla="*/ 191433400 h 37"/>
                  <a:gd name="T22" fmla="*/ 1135035096 w 37"/>
                  <a:gd name="T23" fmla="*/ 95716700 h 37"/>
                  <a:gd name="T24" fmla="*/ 993155709 w 37"/>
                  <a:gd name="T25" fmla="*/ 239291750 h 37"/>
                  <a:gd name="T26" fmla="*/ 898569451 w 37"/>
                  <a:gd name="T27" fmla="*/ 0 h 37"/>
                  <a:gd name="T28" fmla="*/ 662103806 w 37"/>
                  <a:gd name="T29" fmla="*/ 47858350 h 37"/>
                  <a:gd name="T30" fmla="*/ 662103806 w 37"/>
                  <a:gd name="T31" fmla="*/ 239291750 h 37"/>
                  <a:gd name="T32" fmla="*/ 472931290 w 37"/>
                  <a:gd name="T33" fmla="*/ 143575050 h 37"/>
                  <a:gd name="T34" fmla="*/ 378345032 w 37"/>
                  <a:gd name="T35" fmla="*/ 143575050 h 37"/>
                  <a:gd name="T36" fmla="*/ 189172516 w 37"/>
                  <a:gd name="T37" fmla="*/ 335008450 h 37"/>
                  <a:gd name="T38" fmla="*/ 331051903 w 37"/>
                  <a:gd name="T39" fmla="*/ 526434933 h 37"/>
                  <a:gd name="T40" fmla="*/ 141879387 w 37"/>
                  <a:gd name="T41" fmla="*/ 526434933 h 37"/>
                  <a:gd name="T42" fmla="*/ 0 w 37"/>
                  <a:gd name="T43" fmla="*/ 813585033 h 37"/>
                  <a:gd name="T44" fmla="*/ 47293129 w 37"/>
                  <a:gd name="T45" fmla="*/ 861443383 h 37"/>
                  <a:gd name="T46" fmla="*/ 236465645 w 37"/>
                  <a:gd name="T47" fmla="*/ 957160083 h 37"/>
                  <a:gd name="T48" fmla="*/ 47293129 w 37"/>
                  <a:gd name="T49" fmla="*/ 1100735133 h 37"/>
                  <a:gd name="T50" fmla="*/ 189172516 w 37"/>
                  <a:gd name="T51" fmla="*/ 1340019966 h 37"/>
                  <a:gd name="T52" fmla="*/ 378345032 w 37"/>
                  <a:gd name="T53" fmla="*/ 1292168534 h 37"/>
                  <a:gd name="T54" fmla="*/ 331051903 w 37"/>
                  <a:gd name="T55" fmla="*/ 1483595016 h 37"/>
                  <a:gd name="T56" fmla="*/ 331051903 w 37"/>
                  <a:gd name="T57" fmla="*/ 1579311716 h 37"/>
                  <a:gd name="T58" fmla="*/ 567517548 w 37"/>
                  <a:gd name="T59" fmla="*/ 1675028416 h 37"/>
                  <a:gd name="T60" fmla="*/ 614810677 w 37"/>
                  <a:gd name="T61" fmla="*/ 1675028416 h 37"/>
                  <a:gd name="T62" fmla="*/ 803983193 w 37"/>
                  <a:gd name="T63" fmla="*/ 1531453366 h 37"/>
                  <a:gd name="T64" fmla="*/ 803983193 w 37"/>
                  <a:gd name="T65" fmla="*/ 1770745116 h 37"/>
                  <a:gd name="T66" fmla="*/ 1087741967 w 37"/>
                  <a:gd name="T67" fmla="*/ 1722886766 h 37"/>
                  <a:gd name="T68" fmla="*/ 1135035096 w 37"/>
                  <a:gd name="T69" fmla="*/ 1675028416 h 37"/>
                  <a:gd name="T70" fmla="*/ 1182328225 w 37"/>
                  <a:gd name="T71" fmla="*/ 1483595016 h 37"/>
                  <a:gd name="T72" fmla="*/ 1324207612 w 37"/>
                  <a:gd name="T73" fmla="*/ 1627170066 h 37"/>
                  <a:gd name="T74" fmla="*/ 1560673257 w 37"/>
                  <a:gd name="T75" fmla="*/ 1435736666 h 37"/>
                  <a:gd name="T76" fmla="*/ 1040448838 w 37"/>
                  <a:gd name="T77" fmla="*/ 1052876783 h 37"/>
                  <a:gd name="T78" fmla="*/ 709396935 w 37"/>
                  <a:gd name="T79" fmla="*/ 717868333 h 37"/>
                  <a:gd name="T80" fmla="*/ 1040448838 w 37"/>
                  <a:gd name="T81" fmla="*/ 1052876783 h 37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37"/>
                  <a:gd name="T124" fmla="*/ 0 h 37"/>
                  <a:gd name="T125" fmla="*/ 37 w 37"/>
                  <a:gd name="T126" fmla="*/ 37 h 37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37" h="37">
                    <a:moveTo>
                      <a:pt x="33" y="29"/>
                    </a:moveTo>
                    <a:cubicBezTo>
                      <a:pt x="33" y="29"/>
                      <a:pt x="33" y="29"/>
                      <a:pt x="33" y="29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4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37" y="19"/>
                      <a:pt x="37" y="18"/>
                      <a:pt x="36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4"/>
                      <a:pt x="37" y="14"/>
                      <a:pt x="37" y="14"/>
                    </a:cubicBezTo>
                    <a:cubicBezTo>
                      <a:pt x="37" y="14"/>
                      <a:pt x="37" y="13"/>
                      <a:pt x="37" y="13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8"/>
                      <a:pt x="34" y="8"/>
                      <a:pt x="33" y="8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5"/>
                      <a:pt x="31" y="4"/>
                      <a:pt x="31" y="4"/>
                    </a:cubicBezTo>
                    <a:cubicBezTo>
                      <a:pt x="31" y="4"/>
                      <a:pt x="30" y="4"/>
                      <a:pt x="30" y="4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5" y="1"/>
                      <a:pt x="25" y="1"/>
                      <a:pt x="24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0"/>
                      <a:pt x="20" y="0"/>
                      <a:pt x="19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4" y="7"/>
                      <a:pt x="4" y="7"/>
                    </a:cubicBezTo>
                    <a:cubicBezTo>
                      <a:pt x="4" y="7"/>
                      <a:pt x="4" y="8"/>
                      <a:pt x="5" y="8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1"/>
                      <a:pt x="2" y="11"/>
                      <a:pt x="1" y="1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1" y="22"/>
                      <a:pt x="1" y="23"/>
                      <a:pt x="1" y="23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4" y="28"/>
                    </a:cubicBezTo>
                    <a:cubicBezTo>
                      <a:pt x="4" y="29"/>
                      <a:pt x="4" y="29"/>
                      <a:pt x="4" y="28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7" y="32"/>
                      <a:pt x="7" y="33"/>
                      <a:pt x="7" y="33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2" y="35"/>
                      <a:pt x="12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6"/>
                      <a:pt x="17" y="36"/>
                      <a:pt x="17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3" y="36"/>
                      <a:pt x="24" y="36"/>
                      <a:pt x="24" y="36"/>
                    </a:cubicBezTo>
                    <a:cubicBezTo>
                      <a:pt x="24" y="36"/>
                      <a:pt x="24" y="35"/>
                      <a:pt x="24" y="35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3" y="30"/>
                      <a:pt x="33" y="29"/>
                    </a:cubicBezTo>
                    <a:close/>
                    <a:moveTo>
                      <a:pt x="22" y="22"/>
                    </a:moveTo>
                    <a:cubicBezTo>
                      <a:pt x="20" y="24"/>
                      <a:pt x="17" y="24"/>
                      <a:pt x="15" y="22"/>
                    </a:cubicBezTo>
                    <a:cubicBezTo>
                      <a:pt x="13" y="20"/>
                      <a:pt x="13" y="16"/>
                      <a:pt x="15" y="15"/>
                    </a:cubicBezTo>
                    <a:cubicBezTo>
                      <a:pt x="17" y="13"/>
                      <a:pt x="21" y="13"/>
                      <a:pt x="23" y="15"/>
                    </a:cubicBezTo>
                    <a:cubicBezTo>
                      <a:pt x="24" y="17"/>
                      <a:pt x="24" y="20"/>
                      <a:pt x="22" y="22"/>
                    </a:cubicBezTo>
                    <a:close/>
                  </a:path>
                </a:pathLst>
              </a:custGeom>
              <a:solidFill>
                <a:srgbClr val="03A9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4" name="组合 63"/>
          <p:cNvGrpSpPr/>
          <p:nvPr/>
        </p:nvGrpSpPr>
        <p:grpSpPr>
          <a:xfrm>
            <a:off x="7426014" y="1427242"/>
            <a:ext cx="980337" cy="980337"/>
            <a:chOff x="7097719" y="1832372"/>
            <a:chExt cx="980337" cy="980337"/>
          </a:xfrm>
        </p:grpSpPr>
        <p:grpSp>
          <p:nvGrpSpPr>
            <p:cNvPr id="52" name="组合 51"/>
            <p:cNvGrpSpPr/>
            <p:nvPr/>
          </p:nvGrpSpPr>
          <p:grpSpPr>
            <a:xfrm>
              <a:off x="7097719" y="1832372"/>
              <a:ext cx="980337" cy="980337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3" name="同心圆 5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2" name="Freeform 41"/>
            <p:cNvSpPr>
              <a:spLocks noEditPoints="1" noChangeArrowheads="1"/>
            </p:cNvSpPr>
            <p:nvPr/>
          </p:nvSpPr>
          <p:spPr bwMode="auto">
            <a:xfrm>
              <a:off x="7334035" y="2103125"/>
              <a:ext cx="476079" cy="381999"/>
            </a:xfrm>
            <a:custGeom>
              <a:avLst/>
              <a:gdLst>
                <a:gd name="T0" fmla="*/ 2147483647 w 72"/>
                <a:gd name="T1" fmla="*/ 2147483647 h 58"/>
                <a:gd name="T2" fmla="*/ 2147483647 w 72"/>
                <a:gd name="T3" fmla="*/ 2147483647 h 58"/>
                <a:gd name="T4" fmla="*/ 2147483647 w 72"/>
                <a:gd name="T5" fmla="*/ 2147483647 h 58"/>
                <a:gd name="T6" fmla="*/ 2147483647 w 72"/>
                <a:gd name="T7" fmla="*/ 2147483647 h 58"/>
                <a:gd name="T8" fmla="*/ 2147483647 w 72"/>
                <a:gd name="T9" fmla="*/ 2147483647 h 58"/>
                <a:gd name="T10" fmla="*/ 2147483647 w 72"/>
                <a:gd name="T11" fmla="*/ 0 h 58"/>
                <a:gd name="T12" fmla="*/ 2147483647 w 72"/>
                <a:gd name="T13" fmla="*/ 0 h 58"/>
                <a:gd name="T14" fmla="*/ 2147483647 w 72"/>
                <a:gd name="T15" fmla="*/ 2147483647 h 58"/>
                <a:gd name="T16" fmla="*/ 2147483647 w 72"/>
                <a:gd name="T17" fmla="*/ 2147483647 h 58"/>
                <a:gd name="T18" fmla="*/ 2147483647 w 72"/>
                <a:gd name="T19" fmla="*/ 2147483647 h 58"/>
                <a:gd name="T20" fmla="*/ 2147483647 w 72"/>
                <a:gd name="T21" fmla="*/ 2147483647 h 58"/>
                <a:gd name="T22" fmla="*/ 0 w 72"/>
                <a:gd name="T23" fmla="*/ 2147483647 h 58"/>
                <a:gd name="T24" fmla="*/ 0 w 72"/>
                <a:gd name="T25" fmla="*/ 2147483647 h 58"/>
                <a:gd name="T26" fmla="*/ 2147483647 w 72"/>
                <a:gd name="T27" fmla="*/ 2147483647 h 58"/>
                <a:gd name="T28" fmla="*/ 2147483647 w 72"/>
                <a:gd name="T29" fmla="*/ 2147483647 h 58"/>
                <a:gd name="T30" fmla="*/ 2147483647 w 72"/>
                <a:gd name="T31" fmla="*/ 2147483647 h 58"/>
                <a:gd name="T32" fmla="*/ 2147483647 w 72"/>
                <a:gd name="T33" fmla="*/ 2147483647 h 58"/>
                <a:gd name="T34" fmla="*/ 0 w 72"/>
                <a:gd name="T35" fmla="*/ 2147483647 h 58"/>
                <a:gd name="T36" fmla="*/ 2147483647 w 72"/>
                <a:gd name="T37" fmla="*/ 2147483647 h 58"/>
                <a:gd name="T38" fmla="*/ 2147483647 w 72"/>
                <a:gd name="T39" fmla="*/ 2147483647 h 58"/>
                <a:gd name="T40" fmla="*/ 2147483647 w 72"/>
                <a:gd name="T41" fmla="*/ 2147483647 h 58"/>
                <a:gd name="T42" fmla="*/ 2147483647 w 72"/>
                <a:gd name="T43" fmla="*/ 2147483647 h 58"/>
                <a:gd name="T44" fmla="*/ 2147483647 w 72"/>
                <a:gd name="T45" fmla="*/ 2147483647 h 58"/>
                <a:gd name="T46" fmla="*/ 2147483647 w 72"/>
                <a:gd name="T47" fmla="*/ 2147483647 h 58"/>
                <a:gd name="T48" fmla="*/ 2147483647 w 72"/>
                <a:gd name="T49" fmla="*/ 2147483647 h 58"/>
                <a:gd name="T50" fmla="*/ 2147483647 w 72"/>
                <a:gd name="T51" fmla="*/ 2147483647 h 58"/>
                <a:gd name="T52" fmla="*/ 2147483647 w 72"/>
                <a:gd name="T53" fmla="*/ 2147483647 h 58"/>
                <a:gd name="T54" fmla="*/ 2147483647 w 72"/>
                <a:gd name="T55" fmla="*/ 2147483647 h 58"/>
                <a:gd name="T56" fmla="*/ 2147483647 w 72"/>
                <a:gd name="T57" fmla="*/ 2147483647 h 58"/>
                <a:gd name="T58" fmla="*/ 2147483647 w 72"/>
                <a:gd name="T59" fmla="*/ 2147483647 h 58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72"/>
                <a:gd name="T91" fmla="*/ 0 h 58"/>
                <a:gd name="T92" fmla="*/ 72 w 72"/>
                <a:gd name="T93" fmla="*/ 58 h 58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72" h="58">
                  <a:moveTo>
                    <a:pt x="25" y="5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2"/>
                    <a:pt x="51" y="0"/>
                    <a:pt x="4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0" y="2"/>
                    <a:pt x="20" y="4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5" y="11"/>
                    <a:pt x="25" y="11"/>
                    <a:pt x="25" y="11"/>
                  </a:cubicBezTo>
                  <a:lnTo>
                    <a:pt x="25" y="5"/>
                  </a:lnTo>
                  <a:close/>
                  <a:moveTo>
                    <a:pt x="0" y="19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0" y="56"/>
                    <a:pt x="3" y="58"/>
                    <a:pt x="5" y="58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3" y="14"/>
                    <a:pt x="0" y="16"/>
                    <a:pt x="0" y="19"/>
                  </a:cubicBezTo>
                  <a:close/>
                  <a:moveTo>
                    <a:pt x="14" y="58"/>
                  </a:moveTo>
                  <a:cubicBezTo>
                    <a:pt x="59" y="58"/>
                    <a:pt x="59" y="58"/>
                    <a:pt x="59" y="58"/>
                  </a:cubicBezTo>
                  <a:cubicBezTo>
                    <a:pt x="59" y="14"/>
                    <a:pt x="59" y="14"/>
                    <a:pt x="59" y="14"/>
                  </a:cubicBezTo>
                  <a:cubicBezTo>
                    <a:pt x="14" y="14"/>
                    <a:pt x="14" y="14"/>
                    <a:pt x="14" y="14"/>
                  </a:cubicBezTo>
                  <a:lnTo>
                    <a:pt x="14" y="58"/>
                  </a:lnTo>
                  <a:close/>
                  <a:moveTo>
                    <a:pt x="67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7" y="58"/>
                    <a:pt x="67" y="58"/>
                    <a:pt x="67" y="58"/>
                  </a:cubicBezTo>
                  <a:cubicBezTo>
                    <a:pt x="70" y="58"/>
                    <a:pt x="72" y="56"/>
                    <a:pt x="72" y="53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6"/>
                    <a:pt x="70" y="14"/>
                    <a:pt x="67" y="14"/>
                  </a:cubicBezTo>
                  <a:close/>
                </a:path>
              </a:pathLst>
            </a:custGeom>
            <a:solidFill>
              <a:srgbClr val="03A9F3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7" name="矩形 66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5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735" y="155575"/>
            <a:ext cx="2141220" cy="578485"/>
          </a:xfrm>
          <a:prstGeom prst="homePlate">
            <a:avLst>
              <a:gd name="adj" fmla="val 34324"/>
            </a:avLst>
          </a:prstGeom>
        </p:spPr>
      </p:pic>
      <p:sp>
        <p:nvSpPr>
          <p:cNvPr id="56" name="TextBox 55"/>
          <p:cNvSpPr txBox="1"/>
          <p:nvPr/>
        </p:nvSpPr>
        <p:spPr>
          <a:xfrm>
            <a:off x="927735" y="158750"/>
            <a:ext cx="1666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活动剪影</a:t>
            </a:r>
            <a:endParaRPr lang="zh-CN" altLang="en-US" sz="24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955" y="151130"/>
            <a:ext cx="403860" cy="578485"/>
          </a:xfrm>
          <a:prstGeom prst="chevron">
            <a:avLst/>
          </a:prstGeom>
        </p:spPr>
      </p:pic>
      <p:sp>
        <p:nvSpPr>
          <p:cNvPr id="58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Picture 6" descr="C:\Users\刘荣秀\Desktop\栋栋\微信图片_20181202220024.jpg微信图片_2018120222002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20714816">
            <a:off x="1419860" y="761365"/>
            <a:ext cx="2470150" cy="185229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3" name="Picture 6" descr="C:\Users\刘荣秀\Desktop\栋栋\微信图片_20181202220001.jpg微信图片_2018120222000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1620000">
            <a:off x="4787265" y="867093"/>
            <a:ext cx="2470150" cy="1389380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9" name="Picture 6" descr="C:\Users\刘荣秀\Desktop\栋栋\微信图片_20181202220009.jpg微信图片_20181202220009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 rot="734815">
            <a:off x="2129155" y="2995930"/>
            <a:ext cx="2171065" cy="1628140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" name="Picture 6" descr="C:\Users\刘荣秀\Desktop\栋栋\微信图片_20181202221016.jpg微信图片_20181202221016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 rot="20460000">
            <a:off x="4897120" y="3002915"/>
            <a:ext cx="2250440" cy="1389380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8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8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/>
          <p:cNvSpPr/>
          <p:nvPr/>
        </p:nvSpPr>
        <p:spPr>
          <a:xfrm>
            <a:off x="104775" y="655320"/>
            <a:ext cx="4287520" cy="2277745"/>
          </a:xfrm>
          <a:prstGeom prst="roundRect">
            <a:avLst>
              <a:gd name="adj" fmla="val 12535"/>
            </a:avLst>
          </a:prstGeom>
          <a:gradFill>
            <a:gsLst>
              <a:gs pos="92000">
                <a:srgbClr val="FAFCFB"/>
              </a:gs>
              <a:gs pos="15000">
                <a:srgbClr val="CDCED0"/>
              </a:gs>
            </a:gsLst>
            <a:lin ang="2700000" scaled="1"/>
          </a:gradFill>
          <a:ln w="22225">
            <a:gradFill>
              <a:gsLst>
                <a:gs pos="36000">
                  <a:srgbClr val="FCFCFC"/>
                </a:gs>
                <a:gs pos="71000">
                  <a:srgbClr val="FAFCFB"/>
                </a:gs>
              </a:gsLst>
              <a:lin ang="3000000" scaled="0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8" t="45777" r="45184" b="1"/>
          <a:stretch>
            <a:fillRect/>
          </a:stretch>
        </p:blipFill>
        <p:spPr>
          <a:xfrm>
            <a:off x="169545" y="805815"/>
            <a:ext cx="1793875" cy="2069465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51" name="组合 50"/>
          <p:cNvGrpSpPr/>
          <p:nvPr/>
        </p:nvGrpSpPr>
        <p:grpSpPr>
          <a:xfrm>
            <a:off x="220345" y="854075"/>
            <a:ext cx="807720" cy="817245"/>
            <a:chOff x="2375115" y="1905585"/>
            <a:chExt cx="639919" cy="589655"/>
          </a:xfrm>
        </p:grpSpPr>
        <p:grpSp>
          <p:nvGrpSpPr>
            <p:cNvPr id="15" name="组合 14"/>
            <p:cNvGrpSpPr/>
            <p:nvPr/>
          </p:nvGrpSpPr>
          <p:grpSpPr>
            <a:xfrm>
              <a:off x="2395537" y="1920118"/>
              <a:ext cx="561653" cy="5751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6" name="同心圆 1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2375115" y="1905585"/>
              <a:ext cx="639919" cy="421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 smtClean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  <a:endParaRPr lang="zh-CN" altLang="en-US" sz="32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1952625" y="666750"/>
            <a:ext cx="1904365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总结过去，展望新学期。鼓励同学对自己的学习及发展方向进行规划；二是倡导积极锻炼，铸造良好的体魄以更好地回馈社会。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4462145" y="717550"/>
            <a:ext cx="4640580" cy="2072005"/>
          </a:xfrm>
          <a:prstGeom prst="roundRect">
            <a:avLst>
              <a:gd name="adj" fmla="val 12535"/>
            </a:avLst>
          </a:prstGeom>
          <a:gradFill>
            <a:gsLst>
              <a:gs pos="92000">
                <a:srgbClr val="FAFCFB"/>
              </a:gs>
              <a:gs pos="15000">
                <a:srgbClr val="CDCED0"/>
              </a:gs>
            </a:gsLst>
            <a:lin ang="2700000" scaled="1"/>
          </a:gradFill>
          <a:ln w="22225">
            <a:gradFill>
              <a:gsLst>
                <a:gs pos="36000">
                  <a:srgbClr val="FCFCFC"/>
                </a:gs>
                <a:gs pos="71000">
                  <a:srgbClr val="FAFCFB"/>
                </a:gs>
              </a:gsLst>
              <a:lin ang="3000000" scaled="0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                                   </a:t>
            </a:r>
            <a:r>
              <a: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增强班级广大团员青             年                               为祖国强盛而奋斗的                   决                                决心。形式可丰富多   样                                样，内容视情况具体              安          安排。</a:t>
            </a:r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8" t="45777" r="45184" b="1"/>
          <a:stretch>
            <a:fillRect/>
          </a:stretch>
        </p:blipFill>
        <p:spPr>
          <a:xfrm>
            <a:off x="4611370" y="785495"/>
            <a:ext cx="1793875" cy="2068830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52" name="组合 51"/>
          <p:cNvGrpSpPr/>
          <p:nvPr/>
        </p:nvGrpSpPr>
        <p:grpSpPr>
          <a:xfrm>
            <a:off x="4560570" y="814070"/>
            <a:ext cx="873760" cy="743585"/>
            <a:chOff x="6086055" y="1905585"/>
            <a:chExt cx="639919" cy="589655"/>
          </a:xfrm>
        </p:grpSpPr>
        <p:grpSp>
          <p:nvGrpSpPr>
            <p:cNvPr id="23" name="组合 22"/>
            <p:cNvGrpSpPr/>
            <p:nvPr/>
          </p:nvGrpSpPr>
          <p:grpSpPr>
            <a:xfrm>
              <a:off x="6106477" y="1920118"/>
              <a:ext cx="561653" cy="5751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4" name="同心圆 2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6086055" y="1905585"/>
              <a:ext cx="639919" cy="462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 smtClean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lang="zh-CN" altLang="en-US" sz="32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圆角矩形 28"/>
          <p:cNvSpPr/>
          <p:nvPr/>
        </p:nvSpPr>
        <p:spPr>
          <a:xfrm>
            <a:off x="4560570" y="2931160"/>
            <a:ext cx="4558665" cy="2072005"/>
          </a:xfrm>
          <a:prstGeom prst="roundRect">
            <a:avLst>
              <a:gd name="adj" fmla="val 12535"/>
            </a:avLst>
          </a:prstGeom>
          <a:gradFill>
            <a:gsLst>
              <a:gs pos="92000">
                <a:srgbClr val="FAFCFB"/>
              </a:gs>
              <a:gs pos="15000">
                <a:srgbClr val="CDCED0"/>
              </a:gs>
            </a:gsLst>
            <a:lin ang="2700000" scaled="1"/>
          </a:gradFill>
          <a:ln w="22225">
            <a:gradFill>
              <a:gsLst>
                <a:gs pos="36000">
                  <a:srgbClr val="FCFCFC"/>
                </a:gs>
                <a:gs pos="71000">
                  <a:srgbClr val="FAFCFB"/>
                </a:gs>
              </a:gsLst>
              <a:lin ang="3000000" scaled="0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8" t="45777" r="45184" b="1"/>
          <a:stretch>
            <a:fillRect/>
          </a:stretch>
        </p:blipFill>
        <p:spPr>
          <a:xfrm>
            <a:off x="4639310" y="2999740"/>
            <a:ext cx="1737360" cy="2003425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54" name="组合 53"/>
          <p:cNvGrpSpPr/>
          <p:nvPr/>
        </p:nvGrpSpPr>
        <p:grpSpPr>
          <a:xfrm>
            <a:off x="4704080" y="3072130"/>
            <a:ext cx="858520" cy="743585"/>
            <a:chOff x="6086055" y="3764865"/>
            <a:chExt cx="639919" cy="589655"/>
          </a:xfrm>
        </p:grpSpPr>
        <p:grpSp>
          <p:nvGrpSpPr>
            <p:cNvPr id="31" name="组合 30"/>
            <p:cNvGrpSpPr/>
            <p:nvPr/>
          </p:nvGrpSpPr>
          <p:grpSpPr>
            <a:xfrm>
              <a:off x="6106477" y="3779398"/>
              <a:ext cx="561653" cy="5751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2" name="同心圆 3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4" name="TextBox 33"/>
            <p:cNvSpPr txBox="1"/>
            <p:nvPr/>
          </p:nvSpPr>
          <p:spPr>
            <a:xfrm>
              <a:off x="6086055" y="3764865"/>
              <a:ext cx="639919" cy="462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 smtClean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</a:t>
              </a:r>
              <a:endParaRPr lang="zh-CN" altLang="en-US" sz="32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6898640" y="3219450"/>
            <a:ext cx="180149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鼓励同学积极复习迎考，加强考试诚信教育。并且作好本学期总结以及团支部的总结工作。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189865" y="3000375"/>
            <a:ext cx="4146550" cy="1964690"/>
          </a:xfrm>
          <a:prstGeom prst="roundRect">
            <a:avLst>
              <a:gd name="adj" fmla="val 12535"/>
            </a:avLst>
          </a:prstGeom>
          <a:gradFill>
            <a:gsLst>
              <a:gs pos="92000">
                <a:srgbClr val="FAFCFB"/>
              </a:gs>
              <a:gs pos="15000">
                <a:srgbClr val="CDCED0"/>
              </a:gs>
            </a:gsLst>
            <a:lin ang="2700000" scaled="1"/>
          </a:gradFill>
          <a:ln w="22225">
            <a:gradFill>
              <a:gsLst>
                <a:gs pos="36000">
                  <a:srgbClr val="FCFCFC"/>
                </a:gs>
                <a:gs pos="71000">
                  <a:srgbClr val="FAFCFB"/>
                </a:gs>
              </a:gsLst>
              <a:lin ang="3000000" scaled="0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8" name="图片 3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8" t="45777" r="45184" b="1"/>
          <a:stretch>
            <a:fillRect/>
          </a:stretch>
        </p:blipFill>
        <p:spPr>
          <a:xfrm>
            <a:off x="341630" y="3044190"/>
            <a:ext cx="1632585" cy="1882775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53" name="组合 52"/>
          <p:cNvGrpSpPr/>
          <p:nvPr/>
        </p:nvGrpSpPr>
        <p:grpSpPr>
          <a:xfrm>
            <a:off x="396875" y="3128010"/>
            <a:ext cx="781050" cy="705485"/>
            <a:chOff x="2375115" y="3764865"/>
            <a:chExt cx="639919" cy="589655"/>
          </a:xfrm>
        </p:grpSpPr>
        <p:grpSp>
          <p:nvGrpSpPr>
            <p:cNvPr id="39" name="组合 38"/>
            <p:cNvGrpSpPr/>
            <p:nvPr/>
          </p:nvGrpSpPr>
          <p:grpSpPr>
            <a:xfrm>
              <a:off x="2395537" y="3779398"/>
              <a:ext cx="561653" cy="5751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0" name="同心圆 3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2" name="TextBox 41"/>
            <p:cNvSpPr txBox="1"/>
            <p:nvPr/>
          </p:nvSpPr>
          <p:spPr>
            <a:xfrm>
              <a:off x="2375115" y="3764865"/>
              <a:ext cx="639919" cy="4877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 smtClean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  <a:endParaRPr lang="zh-CN" altLang="en-US" sz="32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2256155" y="3201670"/>
            <a:ext cx="1748790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利用假期组织内部建设，增强班级凝聚力，让同学在活动过程中得到思想上的升华。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05" y="69850"/>
            <a:ext cx="2108200" cy="485775"/>
          </a:xfrm>
          <a:prstGeom prst="homePlate">
            <a:avLst>
              <a:gd name="adj" fmla="val 34324"/>
            </a:avLst>
          </a:prstGeom>
        </p:spPr>
      </p:pic>
      <p:sp>
        <p:nvSpPr>
          <p:cNvPr id="65" name="TextBox 64"/>
          <p:cNvSpPr txBox="1"/>
          <p:nvPr/>
        </p:nvSpPr>
        <p:spPr>
          <a:xfrm>
            <a:off x="929728" y="158706"/>
            <a:ext cx="13512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具体计划</a:t>
            </a:r>
            <a:endParaRPr lang="zh-CN" altLang="en-US" sz="20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406" y="144448"/>
            <a:ext cx="254645" cy="364572"/>
          </a:xfrm>
          <a:prstGeom prst="chevron">
            <a:avLst/>
          </a:prstGeom>
        </p:spPr>
      </p:pic>
      <p:sp>
        <p:nvSpPr>
          <p:cNvPr id="45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20" grpId="0"/>
      <p:bldP spid="21" grpId="0" bldLvl="0" animBg="1"/>
      <p:bldP spid="29" grpId="0" bldLvl="0" animBg="1"/>
      <p:bldP spid="36" grpId="0"/>
      <p:bldP spid="37" grpId="0" bldLvl="0" animBg="1"/>
      <p:bldP spid="44" grpId="0"/>
      <p:bldP spid="6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2667635" y="2656840"/>
            <a:ext cx="414655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学风建设</a:t>
            </a:r>
            <a:r>
              <a:rPr lang="en-US" altLang="zh-CN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&amp;</a:t>
            </a:r>
            <a:r>
              <a:rPr lang="zh-CN" altLang="en-US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科技创新</a:t>
            </a:r>
            <a:endParaRPr lang="zh-CN" altLang="en-US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圆角矩形 46"/>
          <p:cNvSpPr/>
          <p:nvPr/>
        </p:nvSpPr>
        <p:spPr>
          <a:xfrm>
            <a:off x="1114425" y="1136628"/>
            <a:ext cx="1695450" cy="1643090"/>
          </a:xfrm>
          <a:prstGeom prst="roundRect">
            <a:avLst>
              <a:gd name="adj" fmla="val 12535"/>
            </a:avLst>
          </a:prstGeom>
          <a:gradFill>
            <a:gsLst>
              <a:gs pos="92000">
                <a:srgbClr val="FAFCFB"/>
              </a:gs>
              <a:gs pos="15000">
                <a:srgbClr val="CDCED0"/>
              </a:gs>
            </a:gsLst>
            <a:lin ang="2700000" scaled="1"/>
          </a:gradFill>
          <a:ln w="22225">
            <a:gradFill>
              <a:gsLst>
                <a:gs pos="36000">
                  <a:srgbClr val="FCFCFC"/>
                </a:gs>
                <a:gs pos="71000">
                  <a:srgbClr val="FAFCFB"/>
                </a:gs>
              </a:gsLst>
              <a:lin ang="3000000" scaled="0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矩形 42"/>
          <p:cNvSpPr>
            <a:spLocks noChangeArrowheads="1"/>
          </p:cNvSpPr>
          <p:nvPr/>
        </p:nvSpPr>
        <p:spPr bwMode="auto">
          <a:xfrm>
            <a:off x="7339013" y="2878931"/>
            <a:ext cx="692944" cy="1695450"/>
          </a:xfrm>
          <a:prstGeom prst="rect">
            <a:avLst/>
          </a:prstGeom>
          <a:solidFill>
            <a:schemeClr val="tx1">
              <a:lumMod val="75000"/>
              <a:lumOff val="25000"/>
              <a:alpha val="59999"/>
            </a:schemeClr>
          </a:solidFill>
          <a:ln>
            <a:noFill/>
          </a:ln>
        </p:spPr>
        <p:txBody>
          <a:bodyPr lIns="91434" tIns="45717" rIns="91434" bIns="45717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矩形 46"/>
          <p:cNvSpPr>
            <a:spLocks noChangeAspect="1" noChangeArrowheads="1"/>
          </p:cNvSpPr>
          <p:nvPr/>
        </p:nvSpPr>
        <p:spPr bwMode="auto">
          <a:xfrm>
            <a:off x="2851785" y="2947035"/>
            <a:ext cx="3112770" cy="207645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91434" tIns="45717" rIns="91434" bIns="45717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矩形 47"/>
          <p:cNvSpPr>
            <a:spLocks noChangeAspect="1" noChangeArrowheads="1"/>
          </p:cNvSpPr>
          <p:nvPr/>
        </p:nvSpPr>
        <p:spPr bwMode="auto">
          <a:xfrm>
            <a:off x="2880758" y="1136650"/>
            <a:ext cx="2539603" cy="169426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91434" tIns="45717" rIns="91434" bIns="45717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矩形 59"/>
          <p:cNvSpPr>
            <a:spLocks noChangeAspect="1" noChangeArrowheads="1"/>
          </p:cNvSpPr>
          <p:nvPr/>
        </p:nvSpPr>
        <p:spPr bwMode="auto">
          <a:xfrm>
            <a:off x="5489972" y="1113235"/>
            <a:ext cx="2541984" cy="169545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91434" tIns="45717" rIns="91434" bIns="45717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矩形 57"/>
          <p:cNvSpPr>
            <a:spLocks noChangeArrowheads="1"/>
          </p:cNvSpPr>
          <p:nvPr/>
        </p:nvSpPr>
        <p:spPr bwMode="auto">
          <a:xfrm>
            <a:off x="1271587" y="1632377"/>
            <a:ext cx="1381125" cy="49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91434" tIns="45717" rIns="91434" bIns="4571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r" eaLnBrk="1" hangingPunct="1">
              <a:lnSpc>
                <a:spcPts val="1595"/>
              </a:lnSpc>
              <a:spcBef>
                <a:spcPct val="0"/>
              </a:spcBef>
              <a:buNone/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r" eaLnBrk="1" hangingPunct="1">
              <a:lnSpc>
                <a:spcPts val="1595"/>
              </a:lnSpc>
              <a:spcBef>
                <a:spcPct val="0"/>
              </a:spcBef>
              <a:buNone/>
            </a:pP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燕尾形 1"/>
          <p:cNvSpPr>
            <a:spLocks noChangeArrowheads="1"/>
          </p:cNvSpPr>
          <p:nvPr/>
        </p:nvSpPr>
        <p:spPr bwMode="auto">
          <a:xfrm>
            <a:off x="8314135" y="2615803"/>
            <a:ext cx="384572" cy="384572"/>
          </a:xfrm>
          <a:prstGeom prst="chevron">
            <a:avLst>
              <a:gd name="adj" fmla="val 50000"/>
            </a:avLst>
          </a:pr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lIns="68580" tIns="34290" rIns="68580" bIns="34290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4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燕尾形 23"/>
          <p:cNvSpPr>
            <a:spLocks noChangeArrowheads="1"/>
          </p:cNvSpPr>
          <p:nvPr/>
        </p:nvSpPr>
        <p:spPr bwMode="auto">
          <a:xfrm flipH="1">
            <a:off x="488157" y="2615803"/>
            <a:ext cx="384572" cy="384572"/>
          </a:xfrm>
          <a:prstGeom prst="chevron">
            <a:avLst>
              <a:gd name="adj" fmla="val 50000"/>
            </a:avLst>
          </a:pr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lIns="68580" tIns="34290" rIns="68580" bIns="34290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4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874850" y="841138"/>
            <a:ext cx="510750" cy="495926"/>
            <a:chOff x="2614375" y="1638063"/>
            <a:chExt cx="510750" cy="495926"/>
          </a:xfrm>
        </p:grpSpPr>
        <p:grpSp>
          <p:nvGrpSpPr>
            <p:cNvPr id="48" name="组合 47"/>
            <p:cNvGrpSpPr/>
            <p:nvPr/>
          </p:nvGrpSpPr>
          <p:grpSpPr>
            <a:xfrm>
              <a:off x="2614375" y="1638063"/>
              <a:ext cx="495926" cy="495926"/>
              <a:chOff x="304800" y="673100"/>
              <a:chExt cx="4000500" cy="4000500"/>
            </a:xfrm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3" name="同心圆 5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2655125" y="1685971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951310" y="830319"/>
            <a:ext cx="495926" cy="495926"/>
            <a:chOff x="5220935" y="2608954"/>
            <a:chExt cx="495926" cy="495926"/>
          </a:xfrm>
        </p:grpSpPr>
        <p:grpSp>
          <p:nvGrpSpPr>
            <p:cNvPr id="57" name="组合 56"/>
            <p:cNvGrpSpPr/>
            <p:nvPr/>
          </p:nvGrpSpPr>
          <p:grpSpPr>
            <a:xfrm>
              <a:off x="5220935" y="2608954"/>
              <a:ext cx="495926" cy="495926"/>
              <a:chOff x="304800" y="673100"/>
              <a:chExt cx="4000500" cy="4000500"/>
            </a:xfrm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8" name="同心圆 5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0" name="TextBox 59"/>
            <p:cNvSpPr txBox="1"/>
            <p:nvPr/>
          </p:nvSpPr>
          <p:spPr>
            <a:xfrm>
              <a:off x="5246722" y="2656862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408447" y="3630554"/>
            <a:ext cx="495926" cy="495926"/>
            <a:chOff x="3408447" y="3630554"/>
            <a:chExt cx="495926" cy="495926"/>
          </a:xfrm>
        </p:grpSpPr>
        <p:grpSp>
          <p:nvGrpSpPr>
            <p:cNvPr id="61" name="组合 60"/>
            <p:cNvGrpSpPr/>
            <p:nvPr/>
          </p:nvGrpSpPr>
          <p:grpSpPr>
            <a:xfrm>
              <a:off x="3408447" y="3630554"/>
              <a:ext cx="495926" cy="495926"/>
              <a:chOff x="304800" y="673100"/>
              <a:chExt cx="4000500" cy="4000500"/>
            </a:xfrm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2" name="同心圆 6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4" name="TextBox 63"/>
            <p:cNvSpPr txBox="1"/>
            <p:nvPr/>
          </p:nvSpPr>
          <p:spPr>
            <a:xfrm>
              <a:off x="3434234" y="3678462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  <a:endPara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60" y="158750"/>
            <a:ext cx="2194560" cy="612775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50"/>
            <a:ext cx="19291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班级现状</a:t>
            </a:r>
            <a:endParaRPr lang="zh-CN" altLang="en-US" sz="24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555" y="158750"/>
            <a:ext cx="304165" cy="611505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矩形 45"/>
          <p:cNvSpPr>
            <a:spLocks noChangeArrowheads="1"/>
          </p:cNvSpPr>
          <p:nvPr/>
        </p:nvSpPr>
        <p:spPr bwMode="auto">
          <a:xfrm>
            <a:off x="1134745" y="1377950"/>
            <a:ext cx="1621790" cy="1167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91434" tIns="45717" rIns="91434" bIns="4571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目标：励志把班级建设成为团结、好学、努力、刻苦、认真、有凝聚力的班级。 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矩形 46"/>
          <p:cNvSpPr>
            <a:spLocks noChangeAspect="1" noChangeArrowheads="1"/>
          </p:cNvSpPr>
          <p:nvPr/>
        </p:nvSpPr>
        <p:spPr bwMode="auto">
          <a:xfrm>
            <a:off x="1941195" y="2878455"/>
            <a:ext cx="2508885" cy="2023745"/>
          </a:xfrm>
          <a:prstGeom prst="rect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91434" tIns="45717" rIns="91434" bIns="45717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矩形 59"/>
          <p:cNvSpPr>
            <a:spLocks noChangeAspect="1" noChangeArrowheads="1"/>
          </p:cNvSpPr>
          <p:nvPr/>
        </p:nvSpPr>
        <p:spPr bwMode="auto">
          <a:xfrm>
            <a:off x="5023485" y="-119380"/>
            <a:ext cx="3675380" cy="5021580"/>
          </a:xfrm>
          <a:prstGeom prst="rect">
            <a:avLst/>
          </a:prstGeom>
          <a:blipFill dpi="0" rotWithShape="1">
            <a:blip r:embed="rId9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91434" tIns="45717" rIns="91434" bIns="45717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803595" y="3630058"/>
            <a:ext cx="505570" cy="495926"/>
            <a:chOff x="2614375" y="1638063"/>
            <a:chExt cx="505570" cy="495926"/>
          </a:xfrm>
        </p:grpSpPr>
        <p:grpSp>
          <p:nvGrpSpPr>
            <p:cNvPr id="10" name="组合 9"/>
            <p:cNvGrpSpPr/>
            <p:nvPr/>
          </p:nvGrpSpPr>
          <p:grpSpPr>
            <a:xfrm>
              <a:off x="2614375" y="1638063"/>
              <a:ext cx="495926" cy="495926"/>
              <a:chOff x="304800" y="673100"/>
              <a:chExt cx="4000500" cy="4000500"/>
            </a:xfrm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3" name="TextBox 1"/>
            <p:cNvSpPr txBox="1"/>
            <p:nvPr/>
          </p:nvSpPr>
          <p:spPr>
            <a:xfrm>
              <a:off x="2655125" y="1685971"/>
              <a:ext cx="46482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000" dirty="0" smtClean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</a:t>
              </a:r>
              <a:endParaRPr lang="en-US" altLang="zh-CN" sz="20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bldLvl="0" animBg="1"/>
      <p:bldP spid="32" grpId="0" bldLvl="0" animBg="1" autoUpdateAnimBg="0"/>
      <p:bldP spid="34" grpId="0" bldLvl="0" animBg="1" autoUpdateAnimBg="0"/>
      <p:bldP spid="36" grpId="0" bldLvl="0" animBg="1" autoUpdateAnimBg="0"/>
      <p:bldP spid="38" grpId="0" bldLvl="0" animBg="1" autoUpdateAnimBg="0"/>
      <p:bldP spid="40" grpId="0"/>
      <p:bldP spid="66" grpId="0"/>
      <p:bldP spid="7" grpId="0"/>
      <p:bldP spid="9" grpId="0" bldLvl="0" animBg="1" autoUpdateAnimBg="0"/>
      <p:bldP spid="6" grpId="0" bldLvl="0" animBg="1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0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345" y="635"/>
            <a:ext cx="2252980" cy="565785"/>
          </a:xfrm>
          <a:prstGeom prst="homePlate">
            <a:avLst>
              <a:gd name="adj" fmla="val 34324"/>
            </a:avLst>
          </a:prstGeom>
        </p:spPr>
      </p:pic>
      <p:sp>
        <p:nvSpPr>
          <p:cNvPr id="35" name="TextBox 34"/>
          <p:cNvSpPr txBox="1"/>
          <p:nvPr/>
        </p:nvSpPr>
        <p:spPr>
          <a:xfrm>
            <a:off x="3996455" y="30436"/>
            <a:ext cx="1554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建设方法</a:t>
            </a:r>
            <a:endParaRPr lang="zh-CN" altLang="en-US" sz="24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325" y="-24130"/>
            <a:ext cx="454025" cy="649605"/>
          </a:xfrm>
          <a:prstGeom prst="chevron">
            <a:avLst/>
          </a:prstGeom>
        </p:spPr>
      </p:pic>
      <p:sp>
        <p:nvSpPr>
          <p:cNvPr id="32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000625" y="1293495"/>
            <a:ext cx="3619500" cy="19380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  <a:scene3d>
              <a:camera prst="perspectiveRight"/>
              <a:lightRig rig="threePt" dir="t">
                <a:rot lat="0" lon="0" rev="0"/>
              </a:lightRig>
            </a:scene3d>
            <a:sp3d extrusionH="311150" prstMaterial="plastic">
              <a:extrusionClr>
                <a:srgbClr val="D6C0C9"/>
              </a:extrusionClr>
            </a:sp3d>
          </a:bodyPr>
          <a:p>
            <a:pPr algn="ctr"/>
            <a:r>
              <a:rPr lang="zh-CN" altLang="en-US" sz="6000" b="1" dirty="0">
                <a:blipFill>
                  <a:blip r:embed="rId4">
                    <a:alphaModFix amt="99000"/>
                  </a:blip>
                  <a:tile tx="-50800" ty="0" sx="48000" sy="29000" flip="none" algn="bl"/>
                </a:blipFill>
                <a:effectLst>
                  <a:outerShdw blurRad="60007" dist="310007" dir="7680000" sy="30000" kx="1300200" algn="ctr" rotWithShape="0">
                    <a:srgbClr val="B4B1D6">
                      <a:alpha val="6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兴趣是最好的老师</a:t>
            </a:r>
            <a:endParaRPr lang="zh-CN" altLang="en-US" sz="6000" b="1" dirty="0">
              <a:blipFill>
                <a:blip r:embed="rId4">
                  <a:alphaModFix amt="99000"/>
                </a:blip>
                <a:tile tx="-50800" ty="0" sx="48000" sy="29000" flip="none" algn="bl"/>
              </a:blipFill>
              <a:effectLst>
                <a:outerShdw blurRad="60007" dist="310007" dir="7680000" sy="30000" kx="1300200" algn="ctr" rotWithShape="0">
                  <a:srgbClr val="B4B1D6">
                    <a:alpha val="6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pic>
        <p:nvPicPr>
          <p:cNvPr id="3" name="图片 2" descr="9118-110925094047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175" y="635"/>
            <a:ext cx="3779520" cy="50279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刘荣秀\Desktop\栋栋\160233d898lx6982f448fw.jpg160233d898lx6982f448fw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 rot="420000">
            <a:off x="2784475" y="420370"/>
            <a:ext cx="5548630" cy="3540760"/>
          </a:xfrm>
          <a:prstGeom prst="rect">
            <a:avLst/>
          </a:prstGeom>
          <a:solidFill>
            <a:srgbClr val="FFFFFF">
              <a:shade val="85000"/>
            </a:srgbClr>
          </a:solidFill>
          <a:ln w="79375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4" name="矩形 13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2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664845"/>
            <a:ext cx="1581785" cy="577850"/>
          </a:xfrm>
          <a:prstGeom prst="homePlate">
            <a:avLst>
              <a:gd name="adj" fmla="val 34324"/>
            </a:avLst>
          </a:prstGeom>
        </p:spPr>
      </p:pic>
      <p:sp>
        <p:nvSpPr>
          <p:cNvPr id="24" name="TextBox 23"/>
          <p:cNvSpPr txBox="1"/>
          <p:nvPr/>
        </p:nvSpPr>
        <p:spPr>
          <a:xfrm>
            <a:off x="418465" y="785495"/>
            <a:ext cx="12465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科技实践</a:t>
            </a:r>
            <a:endParaRPr lang="zh-CN" altLang="en-US" sz="16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610" y="664845"/>
            <a:ext cx="573405" cy="576580"/>
          </a:xfrm>
          <a:prstGeom prst="chevron">
            <a:avLst/>
          </a:prstGeom>
        </p:spPr>
      </p:pic>
      <p:sp>
        <p:nvSpPr>
          <p:cNvPr id="11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1560" y="4252595"/>
            <a:ext cx="704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纸上谈来终觉浅，绝知此事要躬行</a:t>
            </a:r>
            <a:endParaRPr lang="zh-CN" altLang="en-US" sz="36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9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32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1063257" y="975994"/>
            <a:ext cx="6985364" cy="2763440"/>
          </a:xfrm>
          <a:prstGeom prst="rect">
            <a:avLst/>
          </a:prstGeom>
          <a:solidFill>
            <a:schemeClr val="bg1"/>
          </a:solidFill>
          <a:ln>
            <a:solidFill>
              <a:srgbClr val="0089D2"/>
            </a:solidFill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54505" y="975995"/>
            <a:ext cx="5615305" cy="2535555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r>
              <a:rPr lang="en-US" altLang="zh-CN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      </a:t>
            </a:r>
            <a:r>
              <a:rPr lang="en-US" altLang="zh-CN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2018</a:t>
            </a:r>
            <a:r>
              <a:rPr lang="zh-CN" altLang="en-US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  <a:r>
              <a:rPr lang="en-US" altLang="zh-CN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号，电子五班的俊男靓女们，怀着激动的心情来到                                                                          广工，来到了电子五班这个大家庭。组成了一个有爱有温暖的大集体。</a:t>
            </a:r>
            <a:endParaRPr lang="zh-CN" altLang="en-US"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8"/>
          <p:cNvSpPr>
            <a:spLocks noChangeArrowheads="1"/>
          </p:cNvSpPr>
          <p:nvPr/>
        </p:nvSpPr>
        <p:spPr bwMode="auto">
          <a:xfrm>
            <a:off x="1075663" y="267095"/>
            <a:ext cx="1210866" cy="708422"/>
          </a:xfrm>
          <a:prstGeom prst="rect">
            <a:avLst/>
          </a:prstGeom>
          <a:noFill/>
          <a:ln w="9525">
            <a:noFill/>
            <a:bevel/>
          </a:ln>
        </p:spPr>
        <p:txBody>
          <a:bodyPr wrap="none" lIns="91419" tIns="45709" rIns="91419" bIns="45709">
            <a:spAutoFit/>
          </a:bodyPr>
          <a:lstStyle/>
          <a:p>
            <a:pPr defTabSz="91376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kern="0" dirty="0">
                <a:solidFill>
                  <a:srgbClr val="03A9F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前言</a:t>
            </a:r>
            <a:endParaRPr lang="zh-CN" altLang="en-US" kern="0" dirty="0">
              <a:solidFill>
                <a:srgbClr val="03A9F5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前言"/>
          <p:cNvSpPr>
            <a:spLocks noChangeArrowheads="1"/>
          </p:cNvSpPr>
          <p:nvPr/>
        </p:nvSpPr>
        <p:spPr bwMode="auto">
          <a:xfrm>
            <a:off x="2196485" y="457754"/>
            <a:ext cx="1660990" cy="430865"/>
          </a:xfrm>
          <a:prstGeom prst="rect">
            <a:avLst/>
          </a:prstGeom>
          <a:noFill/>
          <a:ln w="9525">
            <a:noFill/>
            <a:bevel/>
          </a:ln>
        </p:spPr>
        <p:txBody>
          <a:bodyPr wrap="none" lIns="91419" tIns="45709" rIns="91419" bIns="45709">
            <a:spAutoFit/>
          </a:bodyPr>
          <a:lstStyle/>
          <a:p>
            <a:pPr algn="ctr"/>
            <a:r>
              <a:rPr lang="en-US" altLang="zh-CN" sz="2200" b="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Introduction</a:t>
            </a:r>
            <a:endParaRPr lang="zh-CN" altLang="en-US" sz="2200" b="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矩形 5"/>
          <p:cNvSpPr>
            <a:spLocks noChangeArrowheads="1"/>
          </p:cNvSpPr>
          <p:nvPr/>
        </p:nvSpPr>
        <p:spPr bwMode="auto">
          <a:xfrm>
            <a:off x="1062990" y="975995"/>
            <a:ext cx="6998335" cy="2763520"/>
          </a:xfrm>
          <a:prstGeom prst="rect">
            <a:avLst/>
          </a:prstGeom>
          <a:noFill/>
          <a:ln w="19050">
            <a:solidFill>
              <a:srgbClr val="0089D2"/>
            </a:solidFill>
            <a:bevel/>
          </a:ln>
        </p:spPr>
        <p:txBody>
          <a:bodyPr lIns="68568" tIns="34285" rIns="68568" bIns="34285" anchor="ctr"/>
          <a:lstStyle/>
          <a:p>
            <a:pPr algn="ctr"/>
            <a:endParaRPr lang="zh-CN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8" name="Picture 6" descr="C:\Users\刘荣秀\Desktop\栋栋\微信图片_20181202153444.jpg微信图片_20181202153444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 rot="854817">
            <a:off x="711200" y="2233930"/>
            <a:ext cx="3134995" cy="235394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23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矩形 23"/>
          <p:cNvSpPr/>
          <p:nvPr/>
        </p:nvSpPr>
        <p:spPr>
          <a:xfrm>
            <a:off x="104775" y="5007416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Picture 6" descr="C:\Users\刘荣秀\Desktop\栋栋\微信图片_20181202154345.jpg微信图片_2018120215434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20594816">
            <a:off x="5930265" y="2320290"/>
            <a:ext cx="2880360" cy="1772920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 bldLvl="0" animBg="1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" y="8768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1592127" y="2112554"/>
            <a:ext cx="360834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思想建设</a:t>
            </a:r>
            <a:endParaRPr lang="zh-CN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1860739" y="912516"/>
            <a:ext cx="2669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5200197" y="2341789"/>
            <a:ext cx="3608340" cy="1322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algn="l"/>
            <a:r>
              <a:rPr lang="zh-CN" sz="20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     学风，是读书之风，是治学之风，更是做人之风，</a:t>
            </a:r>
            <a:endParaRPr lang="zh-CN" sz="20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/>
            <a:r>
              <a:rPr lang="zh-CN" sz="20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是一个班级的 气质和灵魂，也是一个班级的立班之本。</a:t>
            </a:r>
            <a:endParaRPr lang="zh-CN" sz="20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空心弧 4"/>
          <p:cNvSpPr/>
          <p:nvPr/>
        </p:nvSpPr>
        <p:spPr>
          <a:xfrm>
            <a:off x="2384053" y="2826451"/>
            <a:ext cx="4239295" cy="4239295"/>
          </a:xfrm>
          <a:prstGeom prst="blockArc">
            <a:avLst>
              <a:gd name="adj1" fmla="val 10800000"/>
              <a:gd name="adj2" fmla="val 1"/>
              <a:gd name="adj3" fmla="val 3011"/>
            </a:avLst>
          </a:prstGeom>
          <a:solidFill>
            <a:srgbClr val="EBEBEB"/>
          </a:solidFill>
          <a:ln>
            <a:noFill/>
          </a:ln>
          <a:effectLst>
            <a:innerShdw blurRad="762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椭圆 34"/>
          <p:cNvSpPr/>
          <p:nvPr/>
        </p:nvSpPr>
        <p:spPr>
          <a:xfrm rot="13550711">
            <a:off x="6697411" y="3061750"/>
            <a:ext cx="709624" cy="912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0067B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 rot="10800000">
            <a:off x="4088105" y="1804992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4" name="椭圆 34"/>
          <p:cNvSpPr/>
          <p:nvPr/>
        </p:nvSpPr>
        <p:spPr>
          <a:xfrm rot="8068240">
            <a:off x="1754606" y="3061857"/>
            <a:ext cx="709624" cy="912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0067B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657545" y="3232969"/>
            <a:ext cx="1612681" cy="1612685"/>
            <a:chOff x="3851771" y="1163107"/>
            <a:chExt cx="1402358" cy="1402358"/>
          </a:xfrm>
        </p:grpSpPr>
        <p:grpSp>
          <p:nvGrpSpPr>
            <p:cNvPr id="26" name="组合 25"/>
            <p:cNvGrpSpPr/>
            <p:nvPr/>
          </p:nvGrpSpPr>
          <p:grpSpPr>
            <a:xfrm>
              <a:off x="3851771" y="1163107"/>
              <a:ext cx="1402358" cy="140235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8" name="同心圆 2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392108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4030123" y="1333410"/>
              <a:ext cx="1186820" cy="10425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spc="3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具体措施</a:t>
              </a:r>
              <a:endParaRPr lang="zh-CN" altLang="en-US" sz="3600" spc="3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857385" y="386715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251251" y="1896680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endParaRPr lang="zh-CN" altLang="en-US" sz="32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917781" y="3109704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endParaRPr lang="zh-CN" altLang="en-US" sz="3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857562" y="310955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endParaRPr lang="zh-CN" altLang="en-US" sz="3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23797" y="2033454"/>
            <a:ext cx="1563458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严抓考勤问题，在细枝末节上不疏忽，不让人耍小聪明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790490" y="483453"/>
            <a:ext cx="1563458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从根本上给部分同学做思想⼯工 作，是我三观端正，态度积极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342402" y="1787108"/>
            <a:ext cx="1563458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定期给同学们开一些小会，传播 正能量，使其精神得到升华，从思想上得以进化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7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80" y="140335"/>
            <a:ext cx="1522095" cy="364490"/>
          </a:xfrm>
          <a:prstGeom prst="homePlate">
            <a:avLst>
              <a:gd name="adj" fmla="val 34324"/>
            </a:avLst>
          </a:prstGeom>
        </p:spPr>
      </p:pic>
      <p:sp>
        <p:nvSpPr>
          <p:cNvPr id="58" name="TextBox 57"/>
          <p:cNvSpPr txBox="1"/>
          <p:nvPr/>
        </p:nvSpPr>
        <p:spPr>
          <a:xfrm>
            <a:off x="1137894" y="158706"/>
            <a:ext cx="1148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思想建设</a:t>
            </a:r>
            <a:endParaRPr lang="zh-CN" altLang="en-US" sz="16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718" y="131748"/>
            <a:ext cx="254645" cy="364572"/>
          </a:xfrm>
          <a:prstGeom prst="chevron">
            <a:avLst/>
          </a:prstGeom>
        </p:spPr>
      </p:pic>
      <p:sp>
        <p:nvSpPr>
          <p:cNvPr id="50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2" fill="hold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3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3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bldLvl="0" animBg="1"/>
          <p:bldP spid="24" grpId="0" bldLvl="0" animBg="1"/>
          <p:bldP spid="35" grpId="0"/>
          <p:bldP spid="39" grpId="0"/>
          <p:bldP spid="40" grpId="0"/>
          <p:bldP spid="41" grpId="0"/>
          <p:bldP spid="42" grpId="0"/>
          <p:bldP spid="43" grpId="0"/>
          <p:bldP spid="5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3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3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bldLvl="0" animBg="1"/>
          <p:bldP spid="24" grpId="0" bldLvl="0" animBg="1"/>
          <p:bldP spid="35" grpId="0"/>
          <p:bldP spid="39" grpId="0"/>
          <p:bldP spid="40" grpId="0"/>
          <p:bldP spid="41" grpId="0"/>
          <p:bldP spid="42" grpId="0"/>
          <p:bldP spid="43" grpId="0"/>
          <p:bldP spid="58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2754630" y="2656840"/>
            <a:ext cx="420814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不足之处</a:t>
            </a:r>
            <a:r>
              <a:rPr lang="en-US" altLang="zh-CN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&amp;</a:t>
            </a:r>
            <a:r>
              <a:rPr lang="zh-CN" altLang="en-US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解决措施</a:t>
            </a:r>
            <a:endParaRPr lang="zh-CN" altLang="en-US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6"/>
          <p:cNvSpPr>
            <a:spLocks noChangeArrowheads="1"/>
          </p:cNvSpPr>
          <p:nvPr/>
        </p:nvSpPr>
        <p:spPr bwMode="auto">
          <a:xfrm flipV="1">
            <a:off x="0" y="3058717"/>
            <a:ext cx="3446860" cy="277415"/>
          </a:xfrm>
          <a:prstGeom prst="rect">
            <a:avLst/>
          </a:prstGeom>
          <a:solidFill>
            <a:schemeClr val="tx1">
              <a:lumMod val="65000"/>
              <a:lumOff val="35000"/>
              <a:alpha val="39999"/>
            </a:schemeClr>
          </a:solidFill>
          <a:ln>
            <a:noFill/>
          </a:ln>
        </p:spPr>
        <p:txBody>
          <a:bodyPr lIns="68573" tIns="34287" rIns="68573" bIns="34287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 flipV="1">
            <a:off x="2590801" y="3058717"/>
            <a:ext cx="1735931" cy="1734740"/>
            <a:chOff x="0" y="0"/>
            <a:chExt cx="1970470" cy="1970470"/>
          </a:xfrm>
        </p:grpSpPr>
        <p:sp>
          <p:nvSpPr>
            <p:cNvPr id="15" name="任意多边形 9"/>
            <p:cNvSpPr>
              <a:spLocks noChangeArrowheads="1"/>
            </p:cNvSpPr>
            <p:nvPr/>
          </p:nvSpPr>
          <p:spPr bwMode="auto">
            <a:xfrm>
              <a:off x="0" y="0"/>
              <a:ext cx="1970470" cy="1523844"/>
            </a:xfrm>
            <a:custGeom>
              <a:avLst/>
              <a:gdLst>
                <a:gd name="T0" fmla="*/ 985235 w 1970470"/>
                <a:gd name="T1" fmla="*/ 0 h 1523844"/>
                <a:gd name="T2" fmla="*/ 1970470 w 1970470"/>
                <a:gd name="T3" fmla="*/ 985235 h 1523844"/>
                <a:gd name="T4" fmla="*/ 1851557 w 1970470"/>
                <a:gd name="T5" fmla="*/ 1454856 h 1523844"/>
                <a:gd name="T6" fmla="*/ 1809646 w 1970470"/>
                <a:gd name="T7" fmla="*/ 1523844 h 1523844"/>
                <a:gd name="T8" fmla="*/ 1380307 w 1970470"/>
                <a:gd name="T9" fmla="*/ 1523844 h 1523844"/>
                <a:gd name="T10" fmla="*/ 1458954 w 1970470"/>
                <a:gd name="T11" fmla="*/ 1458954 h 1523844"/>
                <a:gd name="T12" fmla="*/ 1655175 w 1970470"/>
                <a:gd name="T13" fmla="*/ 985235 h 1523844"/>
                <a:gd name="T14" fmla="*/ 985235 w 1970470"/>
                <a:gd name="T15" fmla="*/ 315295 h 1523844"/>
                <a:gd name="T16" fmla="*/ 315295 w 1970470"/>
                <a:gd name="T17" fmla="*/ 985235 h 1523844"/>
                <a:gd name="T18" fmla="*/ 511516 w 1970470"/>
                <a:gd name="T19" fmla="*/ 1458954 h 1523844"/>
                <a:gd name="T20" fmla="*/ 590163 w 1970470"/>
                <a:gd name="T21" fmla="*/ 1523844 h 1523844"/>
                <a:gd name="T22" fmla="*/ 160824 w 1970470"/>
                <a:gd name="T23" fmla="*/ 1523844 h 1523844"/>
                <a:gd name="T24" fmla="*/ 118913 w 1970470"/>
                <a:gd name="T25" fmla="*/ 1454856 h 1523844"/>
                <a:gd name="T26" fmla="*/ 0 w 1970470"/>
                <a:gd name="T27" fmla="*/ 985235 h 1523844"/>
                <a:gd name="T28" fmla="*/ 985235 w 1970470"/>
                <a:gd name="T29" fmla="*/ 0 h 152384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970470"/>
                <a:gd name="T46" fmla="*/ 0 h 1523844"/>
                <a:gd name="T47" fmla="*/ 1970470 w 1970470"/>
                <a:gd name="T48" fmla="*/ 1523844 h 152384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970470" h="1523844">
                  <a:moveTo>
                    <a:pt x="985235" y="0"/>
                  </a:moveTo>
                  <a:cubicBezTo>
                    <a:pt x="1529365" y="0"/>
                    <a:pt x="1970470" y="441105"/>
                    <a:pt x="1970470" y="985235"/>
                  </a:cubicBezTo>
                  <a:cubicBezTo>
                    <a:pt x="1970470" y="1155276"/>
                    <a:pt x="1927393" y="1315255"/>
                    <a:pt x="1851557" y="1454856"/>
                  </a:cubicBezTo>
                  <a:lnTo>
                    <a:pt x="1809646" y="1523844"/>
                  </a:lnTo>
                  <a:lnTo>
                    <a:pt x="1380307" y="1523844"/>
                  </a:lnTo>
                  <a:lnTo>
                    <a:pt x="1458954" y="1458954"/>
                  </a:lnTo>
                  <a:cubicBezTo>
                    <a:pt x="1580189" y="1337719"/>
                    <a:pt x="1655175" y="1170234"/>
                    <a:pt x="1655175" y="985235"/>
                  </a:cubicBezTo>
                  <a:cubicBezTo>
                    <a:pt x="1655175" y="615237"/>
                    <a:pt x="1355233" y="315295"/>
                    <a:pt x="985235" y="315295"/>
                  </a:cubicBezTo>
                  <a:cubicBezTo>
                    <a:pt x="615237" y="315295"/>
                    <a:pt x="315295" y="615237"/>
                    <a:pt x="315295" y="985235"/>
                  </a:cubicBezTo>
                  <a:cubicBezTo>
                    <a:pt x="315295" y="1170234"/>
                    <a:pt x="390281" y="1337719"/>
                    <a:pt x="511516" y="1458954"/>
                  </a:cubicBezTo>
                  <a:lnTo>
                    <a:pt x="590163" y="1523844"/>
                  </a:lnTo>
                  <a:lnTo>
                    <a:pt x="160824" y="1523844"/>
                  </a:lnTo>
                  <a:lnTo>
                    <a:pt x="118913" y="1454856"/>
                  </a:lnTo>
                  <a:cubicBezTo>
                    <a:pt x="43077" y="1315255"/>
                    <a:pt x="0" y="1155276"/>
                    <a:pt x="0" y="985235"/>
                  </a:cubicBezTo>
                  <a:cubicBezTo>
                    <a:pt x="0" y="441105"/>
                    <a:pt x="441105" y="0"/>
                    <a:pt x="985235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任意多边形 10"/>
            <p:cNvSpPr>
              <a:spLocks noChangeArrowheads="1"/>
            </p:cNvSpPr>
            <p:nvPr/>
          </p:nvSpPr>
          <p:spPr bwMode="auto">
            <a:xfrm>
              <a:off x="160824" y="1523844"/>
              <a:ext cx="1648822" cy="446626"/>
            </a:xfrm>
            <a:custGeom>
              <a:avLst/>
              <a:gdLst>
                <a:gd name="T0" fmla="*/ 0 w 1648822"/>
                <a:gd name="T1" fmla="*/ 0 h 446626"/>
                <a:gd name="T2" fmla="*/ 429339 w 1648822"/>
                <a:gd name="T3" fmla="*/ 0 h 446626"/>
                <a:gd name="T4" fmla="*/ 449841 w 1648822"/>
                <a:gd name="T5" fmla="*/ 16916 h 446626"/>
                <a:gd name="T6" fmla="*/ 824411 w 1648822"/>
                <a:gd name="T7" fmla="*/ 131331 h 446626"/>
                <a:gd name="T8" fmla="*/ 1198981 w 1648822"/>
                <a:gd name="T9" fmla="*/ 16916 h 446626"/>
                <a:gd name="T10" fmla="*/ 1219483 w 1648822"/>
                <a:gd name="T11" fmla="*/ 0 h 446626"/>
                <a:gd name="T12" fmla="*/ 1648822 w 1648822"/>
                <a:gd name="T13" fmla="*/ 0 h 446626"/>
                <a:gd name="T14" fmla="*/ 1641383 w 1648822"/>
                <a:gd name="T15" fmla="*/ 12245 h 446626"/>
                <a:gd name="T16" fmla="*/ 824411 w 1648822"/>
                <a:gd name="T17" fmla="*/ 446626 h 446626"/>
                <a:gd name="T18" fmla="*/ 7439 w 1648822"/>
                <a:gd name="T19" fmla="*/ 12245 h 446626"/>
                <a:gd name="T20" fmla="*/ 0 w 1648822"/>
                <a:gd name="T21" fmla="*/ 0 h 44662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648822"/>
                <a:gd name="T34" fmla="*/ 0 h 446626"/>
                <a:gd name="T35" fmla="*/ 1648822 w 1648822"/>
                <a:gd name="T36" fmla="*/ 446626 h 44662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648822" h="446626">
                  <a:moveTo>
                    <a:pt x="0" y="0"/>
                  </a:moveTo>
                  <a:lnTo>
                    <a:pt x="429339" y="0"/>
                  </a:lnTo>
                  <a:lnTo>
                    <a:pt x="449841" y="16916"/>
                  </a:lnTo>
                  <a:cubicBezTo>
                    <a:pt x="556764" y="89152"/>
                    <a:pt x="685662" y="131331"/>
                    <a:pt x="824411" y="131331"/>
                  </a:cubicBezTo>
                  <a:cubicBezTo>
                    <a:pt x="963160" y="131331"/>
                    <a:pt x="1092058" y="89152"/>
                    <a:pt x="1198981" y="16916"/>
                  </a:cubicBezTo>
                  <a:lnTo>
                    <a:pt x="1219483" y="0"/>
                  </a:lnTo>
                  <a:lnTo>
                    <a:pt x="1648822" y="0"/>
                  </a:lnTo>
                  <a:lnTo>
                    <a:pt x="1641383" y="12245"/>
                  </a:lnTo>
                  <a:cubicBezTo>
                    <a:pt x="1464329" y="274319"/>
                    <a:pt x="1164492" y="446626"/>
                    <a:pt x="824411" y="446626"/>
                  </a:cubicBezTo>
                  <a:cubicBezTo>
                    <a:pt x="484330" y="446626"/>
                    <a:pt x="184493" y="274319"/>
                    <a:pt x="7439" y="122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6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7" name="矩形 11"/>
          <p:cNvSpPr>
            <a:spLocks noChangeArrowheads="1"/>
          </p:cNvSpPr>
          <p:nvPr/>
        </p:nvSpPr>
        <p:spPr bwMode="auto">
          <a:xfrm flipV="1">
            <a:off x="5243512" y="3058717"/>
            <a:ext cx="3900488" cy="277415"/>
          </a:xfrm>
          <a:prstGeom prst="rect">
            <a:avLst/>
          </a:prstGeom>
          <a:solidFill>
            <a:schemeClr val="tx1">
              <a:lumMod val="65000"/>
              <a:lumOff val="35000"/>
              <a:alpha val="39999"/>
            </a:schemeClr>
          </a:solidFill>
          <a:ln>
            <a:noFill/>
          </a:ln>
        </p:spPr>
        <p:txBody>
          <a:bodyPr lIns="68573" tIns="34287" rIns="68573" bIns="34287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9" name="组合 13"/>
          <p:cNvGrpSpPr/>
          <p:nvPr/>
        </p:nvGrpSpPr>
        <p:grpSpPr bwMode="auto">
          <a:xfrm flipV="1">
            <a:off x="4424363" y="3058717"/>
            <a:ext cx="1734741" cy="1734740"/>
            <a:chOff x="0" y="0"/>
            <a:chExt cx="1970470" cy="1970470"/>
          </a:xfrm>
        </p:grpSpPr>
        <p:sp>
          <p:nvSpPr>
            <p:cNvPr id="20" name="任意多边形 14"/>
            <p:cNvSpPr>
              <a:spLocks noChangeArrowheads="1"/>
            </p:cNvSpPr>
            <p:nvPr/>
          </p:nvSpPr>
          <p:spPr bwMode="auto">
            <a:xfrm>
              <a:off x="0" y="0"/>
              <a:ext cx="1970470" cy="1523844"/>
            </a:xfrm>
            <a:custGeom>
              <a:avLst/>
              <a:gdLst>
                <a:gd name="T0" fmla="*/ 985235 w 1970470"/>
                <a:gd name="T1" fmla="*/ 0 h 1523844"/>
                <a:gd name="T2" fmla="*/ 1970470 w 1970470"/>
                <a:gd name="T3" fmla="*/ 985235 h 1523844"/>
                <a:gd name="T4" fmla="*/ 1851557 w 1970470"/>
                <a:gd name="T5" fmla="*/ 1454856 h 1523844"/>
                <a:gd name="T6" fmla="*/ 1809646 w 1970470"/>
                <a:gd name="T7" fmla="*/ 1523844 h 1523844"/>
                <a:gd name="T8" fmla="*/ 1380307 w 1970470"/>
                <a:gd name="T9" fmla="*/ 1523844 h 1523844"/>
                <a:gd name="T10" fmla="*/ 1458954 w 1970470"/>
                <a:gd name="T11" fmla="*/ 1458954 h 1523844"/>
                <a:gd name="T12" fmla="*/ 1655175 w 1970470"/>
                <a:gd name="T13" fmla="*/ 985235 h 1523844"/>
                <a:gd name="T14" fmla="*/ 985235 w 1970470"/>
                <a:gd name="T15" fmla="*/ 315295 h 1523844"/>
                <a:gd name="T16" fmla="*/ 315295 w 1970470"/>
                <a:gd name="T17" fmla="*/ 985235 h 1523844"/>
                <a:gd name="T18" fmla="*/ 511516 w 1970470"/>
                <a:gd name="T19" fmla="*/ 1458954 h 1523844"/>
                <a:gd name="T20" fmla="*/ 590163 w 1970470"/>
                <a:gd name="T21" fmla="*/ 1523844 h 1523844"/>
                <a:gd name="T22" fmla="*/ 160824 w 1970470"/>
                <a:gd name="T23" fmla="*/ 1523844 h 1523844"/>
                <a:gd name="T24" fmla="*/ 118913 w 1970470"/>
                <a:gd name="T25" fmla="*/ 1454856 h 1523844"/>
                <a:gd name="T26" fmla="*/ 0 w 1970470"/>
                <a:gd name="T27" fmla="*/ 985235 h 1523844"/>
                <a:gd name="T28" fmla="*/ 985235 w 1970470"/>
                <a:gd name="T29" fmla="*/ 0 h 152384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970470"/>
                <a:gd name="T46" fmla="*/ 0 h 1523844"/>
                <a:gd name="T47" fmla="*/ 1970470 w 1970470"/>
                <a:gd name="T48" fmla="*/ 1523844 h 152384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970470" h="1523844">
                  <a:moveTo>
                    <a:pt x="985235" y="0"/>
                  </a:moveTo>
                  <a:cubicBezTo>
                    <a:pt x="1529365" y="0"/>
                    <a:pt x="1970470" y="441105"/>
                    <a:pt x="1970470" y="985235"/>
                  </a:cubicBezTo>
                  <a:cubicBezTo>
                    <a:pt x="1970470" y="1155276"/>
                    <a:pt x="1927393" y="1315255"/>
                    <a:pt x="1851557" y="1454856"/>
                  </a:cubicBezTo>
                  <a:lnTo>
                    <a:pt x="1809646" y="1523844"/>
                  </a:lnTo>
                  <a:lnTo>
                    <a:pt x="1380307" y="1523844"/>
                  </a:lnTo>
                  <a:lnTo>
                    <a:pt x="1458954" y="1458954"/>
                  </a:lnTo>
                  <a:cubicBezTo>
                    <a:pt x="1580189" y="1337719"/>
                    <a:pt x="1655175" y="1170234"/>
                    <a:pt x="1655175" y="985235"/>
                  </a:cubicBezTo>
                  <a:cubicBezTo>
                    <a:pt x="1655175" y="615237"/>
                    <a:pt x="1355233" y="315295"/>
                    <a:pt x="985235" y="315295"/>
                  </a:cubicBezTo>
                  <a:cubicBezTo>
                    <a:pt x="615237" y="315295"/>
                    <a:pt x="315295" y="615237"/>
                    <a:pt x="315295" y="985235"/>
                  </a:cubicBezTo>
                  <a:cubicBezTo>
                    <a:pt x="315295" y="1170234"/>
                    <a:pt x="390281" y="1337719"/>
                    <a:pt x="511516" y="1458954"/>
                  </a:cubicBezTo>
                  <a:lnTo>
                    <a:pt x="590163" y="1523844"/>
                  </a:lnTo>
                  <a:lnTo>
                    <a:pt x="160824" y="1523844"/>
                  </a:lnTo>
                  <a:lnTo>
                    <a:pt x="118913" y="1454856"/>
                  </a:lnTo>
                  <a:cubicBezTo>
                    <a:pt x="43077" y="1315255"/>
                    <a:pt x="0" y="1155276"/>
                    <a:pt x="0" y="985235"/>
                  </a:cubicBezTo>
                  <a:cubicBezTo>
                    <a:pt x="0" y="441105"/>
                    <a:pt x="441105" y="0"/>
                    <a:pt x="985235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任意多边形 15"/>
            <p:cNvSpPr>
              <a:spLocks noChangeArrowheads="1"/>
            </p:cNvSpPr>
            <p:nvPr/>
          </p:nvSpPr>
          <p:spPr bwMode="auto">
            <a:xfrm>
              <a:off x="160824" y="1523844"/>
              <a:ext cx="1648822" cy="446626"/>
            </a:xfrm>
            <a:custGeom>
              <a:avLst/>
              <a:gdLst>
                <a:gd name="T0" fmla="*/ 0 w 1648822"/>
                <a:gd name="T1" fmla="*/ 0 h 446626"/>
                <a:gd name="T2" fmla="*/ 429339 w 1648822"/>
                <a:gd name="T3" fmla="*/ 0 h 446626"/>
                <a:gd name="T4" fmla="*/ 449841 w 1648822"/>
                <a:gd name="T5" fmla="*/ 16916 h 446626"/>
                <a:gd name="T6" fmla="*/ 824411 w 1648822"/>
                <a:gd name="T7" fmla="*/ 131331 h 446626"/>
                <a:gd name="T8" fmla="*/ 1198981 w 1648822"/>
                <a:gd name="T9" fmla="*/ 16916 h 446626"/>
                <a:gd name="T10" fmla="*/ 1219483 w 1648822"/>
                <a:gd name="T11" fmla="*/ 0 h 446626"/>
                <a:gd name="T12" fmla="*/ 1648822 w 1648822"/>
                <a:gd name="T13" fmla="*/ 0 h 446626"/>
                <a:gd name="T14" fmla="*/ 1641383 w 1648822"/>
                <a:gd name="T15" fmla="*/ 12245 h 446626"/>
                <a:gd name="T16" fmla="*/ 824411 w 1648822"/>
                <a:gd name="T17" fmla="*/ 446626 h 446626"/>
                <a:gd name="T18" fmla="*/ 7439 w 1648822"/>
                <a:gd name="T19" fmla="*/ 12245 h 446626"/>
                <a:gd name="T20" fmla="*/ 0 w 1648822"/>
                <a:gd name="T21" fmla="*/ 0 h 44662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648822"/>
                <a:gd name="T34" fmla="*/ 0 h 446626"/>
                <a:gd name="T35" fmla="*/ 1648822 w 1648822"/>
                <a:gd name="T36" fmla="*/ 446626 h 44662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648822" h="446626">
                  <a:moveTo>
                    <a:pt x="0" y="0"/>
                  </a:moveTo>
                  <a:lnTo>
                    <a:pt x="429339" y="0"/>
                  </a:lnTo>
                  <a:lnTo>
                    <a:pt x="449841" y="16916"/>
                  </a:lnTo>
                  <a:cubicBezTo>
                    <a:pt x="556764" y="89152"/>
                    <a:pt x="685662" y="131331"/>
                    <a:pt x="824411" y="131331"/>
                  </a:cubicBezTo>
                  <a:cubicBezTo>
                    <a:pt x="963160" y="131331"/>
                    <a:pt x="1092058" y="89152"/>
                    <a:pt x="1198981" y="16916"/>
                  </a:cubicBezTo>
                  <a:lnTo>
                    <a:pt x="1219483" y="0"/>
                  </a:lnTo>
                  <a:lnTo>
                    <a:pt x="1648822" y="0"/>
                  </a:lnTo>
                  <a:lnTo>
                    <a:pt x="1641383" y="12245"/>
                  </a:lnTo>
                  <a:cubicBezTo>
                    <a:pt x="1464329" y="274319"/>
                    <a:pt x="1164492" y="446626"/>
                    <a:pt x="824411" y="446626"/>
                  </a:cubicBezTo>
                  <a:cubicBezTo>
                    <a:pt x="484330" y="446626"/>
                    <a:pt x="184493" y="274319"/>
                    <a:pt x="7439" y="122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3A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0" y="2531269"/>
            <a:ext cx="5054204" cy="276225"/>
          </a:xfrm>
          <a:prstGeom prst="rect">
            <a:avLst/>
          </a:prstGeom>
          <a:solidFill>
            <a:schemeClr val="tx1">
              <a:lumMod val="65000"/>
              <a:lumOff val="35000"/>
              <a:alpha val="39999"/>
            </a:schemeClr>
          </a:solidFill>
          <a:ln>
            <a:noFill/>
          </a:ln>
        </p:spPr>
        <p:txBody>
          <a:bodyPr lIns="68573" tIns="34287" rIns="68573" bIns="34287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9" name="组合 3"/>
          <p:cNvGrpSpPr/>
          <p:nvPr/>
        </p:nvGrpSpPr>
        <p:grpSpPr bwMode="auto">
          <a:xfrm>
            <a:off x="4214813" y="1071563"/>
            <a:ext cx="1734741" cy="1735931"/>
            <a:chOff x="0" y="0"/>
            <a:chExt cx="1970470" cy="1970470"/>
          </a:xfrm>
        </p:grpSpPr>
        <p:sp>
          <p:nvSpPr>
            <p:cNvPr id="10" name="任意多边形 4"/>
            <p:cNvSpPr>
              <a:spLocks noChangeArrowheads="1"/>
            </p:cNvSpPr>
            <p:nvPr/>
          </p:nvSpPr>
          <p:spPr bwMode="auto">
            <a:xfrm>
              <a:off x="0" y="0"/>
              <a:ext cx="1970470" cy="1523844"/>
            </a:xfrm>
            <a:custGeom>
              <a:avLst/>
              <a:gdLst>
                <a:gd name="T0" fmla="*/ 985235 w 1970470"/>
                <a:gd name="T1" fmla="*/ 0 h 1523844"/>
                <a:gd name="T2" fmla="*/ 1970470 w 1970470"/>
                <a:gd name="T3" fmla="*/ 985235 h 1523844"/>
                <a:gd name="T4" fmla="*/ 1851557 w 1970470"/>
                <a:gd name="T5" fmla="*/ 1454856 h 1523844"/>
                <a:gd name="T6" fmla="*/ 1809646 w 1970470"/>
                <a:gd name="T7" fmla="*/ 1523844 h 1523844"/>
                <a:gd name="T8" fmla="*/ 1380307 w 1970470"/>
                <a:gd name="T9" fmla="*/ 1523844 h 1523844"/>
                <a:gd name="T10" fmla="*/ 1458954 w 1970470"/>
                <a:gd name="T11" fmla="*/ 1458954 h 1523844"/>
                <a:gd name="T12" fmla="*/ 1655175 w 1970470"/>
                <a:gd name="T13" fmla="*/ 985235 h 1523844"/>
                <a:gd name="T14" fmla="*/ 985235 w 1970470"/>
                <a:gd name="T15" fmla="*/ 315295 h 1523844"/>
                <a:gd name="T16" fmla="*/ 315295 w 1970470"/>
                <a:gd name="T17" fmla="*/ 985235 h 1523844"/>
                <a:gd name="T18" fmla="*/ 511516 w 1970470"/>
                <a:gd name="T19" fmla="*/ 1458954 h 1523844"/>
                <a:gd name="T20" fmla="*/ 590163 w 1970470"/>
                <a:gd name="T21" fmla="*/ 1523844 h 1523844"/>
                <a:gd name="T22" fmla="*/ 160824 w 1970470"/>
                <a:gd name="T23" fmla="*/ 1523844 h 1523844"/>
                <a:gd name="T24" fmla="*/ 118913 w 1970470"/>
                <a:gd name="T25" fmla="*/ 1454856 h 1523844"/>
                <a:gd name="T26" fmla="*/ 0 w 1970470"/>
                <a:gd name="T27" fmla="*/ 985235 h 1523844"/>
                <a:gd name="T28" fmla="*/ 985235 w 1970470"/>
                <a:gd name="T29" fmla="*/ 0 h 152384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970470"/>
                <a:gd name="T46" fmla="*/ 0 h 1523844"/>
                <a:gd name="T47" fmla="*/ 1970470 w 1970470"/>
                <a:gd name="T48" fmla="*/ 1523844 h 152384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970470" h="1523844">
                  <a:moveTo>
                    <a:pt x="985235" y="0"/>
                  </a:moveTo>
                  <a:cubicBezTo>
                    <a:pt x="1529365" y="0"/>
                    <a:pt x="1970470" y="441105"/>
                    <a:pt x="1970470" y="985235"/>
                  </a:cubicBezTo>
                  <a:cubicBezTo>
                    <a:pt x="1970470" y="1155276"/>
                    <a:pt x="1927393" y="1315255"/>
                    <a:pt x="1851557" y="1454856"/>
                  </a:cubicBezTo>
                  <a:lnTo>
                    <a:pt x="1809646" y="1523844"/>
                  </a:lnTo>
                  <a:lnTo>
                    <a:pt x="1380307" y="1523844"/>
                  </a:lnTo>
                  <a:lnTo>
                    <a:pt x="1458954" y="1458954"/>
                  </a:lnTo>
                  <a:cubicBezTo>
                    <a:pt x="1580189" y="1337719"/>
                    <a:pt x="1655175" y="1170234"/>
                    <a:pt x="1655175" y="985235"/>
                  </a:cubicBezTo>
                  <a:cubicBezTo>
                    <a:pt x="1655175" y="615237"/>
                    <a:pt x="1355233" y="315295"/>
                    <a:pt x="985235" y="315295"/>
                  </a:cubicBezTo>
                  <a:cubicBezTo>
                    <a:pt x="615237" y="315295"/>
                    <a:pt x="315295" y="615237"/>
                    <a:pt x="315295" y="985235"/>
                  </a:cubicBezTo>
                  <a:cubicBezTo>
                    <a:pt x="315295" y="1170234"/>
                    <a:pt x="390281" y="1337719"/>
                    <a:pt x="511516" y="1458954"/>
                  </a:cubicBezTo>
                  <a:lnTo>
                    <a:pt x="590163" y="1523844"/>
                  </a:lnTo>
                  <a:lnTo>
                    <a:pt x="160824" y="1523844"/>
                  </a:lnTo>
                  <a:lnTo>
                    <a:pt x="118913" y="1454856"/>
                  </a:lnTo>
                  <a:cubicBezTo>
                    <a:pt x="43077" y="1315255"/>
                    <a:pt x="0" y="1155276"/>
                    <a:pt x="0" y="985235"/>
                  </a:cubicBezTo>
                  <a:cubicBezTo>
                    <a:pt x="0" y="441105"/>
                    <a:pt x="441105" y="0"/>
                    <a:pt x="985235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任意多边形 5"/>
            <p:cNvSpPr>
              <a:spLocks noChangeArrowheads="1"/>
            </p:cNvSpPr>
            <p:nvPr/>
          </p:nvSpPr>
          <p:spPr bwMode="auto">
            <a:xfrm>
              <a:off x="160824" y="1523844"/>
              <a:ext cx="1648822" cy="446626"/>
            </a:xfrm>
            <a:custGeom>
              <a:avLst/>
              <a:gdLst>
                <a:gd name="T0" fmla="*/ 0 w 1648822"/>
                <a:gd name="T1" fmla="*/ 0 h 446626"/>
                <a:gd name="T2" fmla="*/ 429339 w 1648822"/>
                <a:gd name="T3" fmla="*/ 0 h 446626"/>
                <a:gd name="T4" fmla="*/ 449841 w 1648822"/>
                <a:gd name="T5" fmla="*/ 16916 h 446626"/>
                <a:gd name="T6" fmla="*/ 824411 w 1648822"/>
                <a:gd name="T7" fmla="*/ 131331 h 446626"/>
                <a:gd name="T8" fmla="*/ 1198981 w 1648822"/>
                <a:gd name="T9" fmla="*/ 16916 h 446626"/>
                <a:gd name="T10" fmla="*/ 1219483 w 1648822"/>
                <a:gd name="T11" fmla="*/ 0 h 446626"/>
                <a:gd name="T12" fmla="*/ 1648822 w 1648822"/>
                <a:gd name="T13" fmla="*/ 0 h 446626"/>
                <a:gd name="T14" fmla="*/ 1641383 w 1648822"/>
                <a:gd name="T15" fmla="*/ 12245 h 446626"/>
                <a:gd name="T16" fmla="*/ 824411 w 1648822"/>
                <a:gd name="T17" fmla="*/ 446626 h 446626"/>
                <a:gd name="T18" fmla="*/ 7439 w 1648822"/>
                <a:gd name="T19" fmla="*/ 12245 h 446626"/>
                <a:gd name="T20" fmla="*/ 0 w 1648822"/>
                <a:gd name="T21" fmla="*/ 0 h 44662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648822"/>
                <a:gd name="T34" fmla="*/ 0 h 446626"/>
                <a:gd name="T35" fmla="*/ 1648822 w 1648822"/>
                <a:gd name="T36" fmla="*/ 446626 h 44662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648822" h="446626">
                  <a:moveTo>
                    <a:pt x="0" y="0"/>
                  </a:moveTo>
                  <a:lnTo>
                    <a:pt x="429339" y="0"/>
                  </a:lnTo>
                  <a:lnTo>
                    <a:pt x="449841" y="16916"/>
                  </a:lnTo>
                  <a:cubicBezTo>
                    <a:pt x="556764" y="89152"/>
                    <a:pt x="685662" y="131331"/>
                    <a:pt x="824411" y="131331"/>
                  </a:cubicBezTo>
                  <a:cubicBezTo>
                    <a:pt x="963160" y="131331"/>
                    <a:pt x="1092058" y="89152"/>
                    <a:pt x="1198981" y="16916"/>
                  </a:cubicBezTo>
                  <a:lnTo>
                    <a:pt x="1219483" y="0"/>
                  </a:lnTo>
                  <a:lnTo>
                    <a:pt x="1648822" y="0"/>
                  </a:lnTo>
                  <a:lnTo>
                    <a:pt x="1641383" y="12245"/>
                  </a:lnTo>
                  <a:cubicBezTo>
                    <a:pt x="1464329" y="274319"/>
                    <a:pt x="1164492" y="446626"/>
                    <a:pt x="824411" y="446626"/>
                  </a:cubicBezTo>
                  <a:cubicBezTo>
                    <a:pt x="484330" y="446626"/>
                    <a:pt x="184493" y="274319"/>
                    <a:pt x="7439" y="122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6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" name="任意多边形 4"/>
          <p:cNvSpPr>
            <a:spLocks noChangeArrowheads="1"/>
          </p:cNvSpPr>
          <p:nvPr/>
        </p:nvSpPr>
        <p:spPr bwMode="auto">
          <a:xfrm>
            <a:off x="8743950" y="4622006"/>
            <a:ext cx="476250" cy="300038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lIns="68580" tIns="34290" rIns="68580" bIns="34290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TextBox 15"/>
          <p:cNvSpPr>
            <a:spLocks noChangeArrowheads="1"/>
          </p:cNvSpPr>
          <p:nvPr/>
        </p:nvSpPr>
        <p:spPr bwMode="auto">
          <a:xfrm>
            <a:off x="8803482" y="4656535"/>
            <a:ext cx="340519" cy="221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1419" tIns="25709" rIns="51419" bIns="25709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11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 Unicode MS" pitchFamily="34" charset="-122"/>
                <a:sym typeface="Arial" panose="020B0604020202020204" pitchFamily="34" charset="0"/>
              </a:rPr>
              <a:t>* </a:t>
            </a:r>
            <a:endParaRPr lang="zh-CN" altLang="zh-CN" sz="11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 Unicode MS" pitchFamily="34" charset="-122"/>
              <a:sym typeface="Arial" panose="020B0604020202020204" pitchFamily="34" charset="0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481014" y="1320593"/>
            <a:ext cx="1244010" cy="1244013"/>
            <a:chOff x="4481014" y="1320593"/>
            <a:chExt cx="1244010" cy="1244013"/>
          </a:xfrm>
        </p:grpSpPr>
        <p:grpSp>
          <p:nvGrpSpPr>
            <p:cNvPr id="29" name="组合 28"/>
            <p:cNvGrpSpPr/>
            <p:nvPr/>
          </p:nvGrpSpPr>
          <p:grpSpPr>
            <a:xfrm>
              <a:off x="4481014" y="1320593"/>
              <a:ext cx="1244010" cy="124401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1" name="同心圆 3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392108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8" name="文本框 3"/>
            <p:cNvSpPr>
              <a:spLocks noChangeArrowheads="1"/>
            </p:cNvSpPr>
            <p:nvPr/>
          </p:nvSpPr>
          <p:spPr bwMode="auto">
            <a:xfrm>
              <a:off x="4701698" y="1497806"/>
              <a:ext cx="802640" cy="9950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73" tIns="34287" rIns="68573" bIns="34287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7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First</a:t>
              </a:r>
              <a:endParaRPr lang="en-US" altLang="zh-CN" sz="27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40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  <a:endParaRPr lang="zh-CN" altLang="en-US" sz="45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2806224" y="3294915"/>
            <a:ext cx="1297940" cy="1244013"/>
            <a:chOff x="2806224" y="3294915"/>
            <a:chExt cx="1297940" cy="1244013"/>
          </a:xfrm>
        </p:grpSpPr>
        <p:grpSp>
          <p:nvGrpSpPr>
            <p:cNvPr id="40" name="组合 39"/>
            <p:cNvGrpSpPr/>
            <p:nvPr/>
          </p:nvGrpSpPr>
          <p:grpSpPr>
            <a:xfrm>
              <a:off x="2824855" y="3294915"/>
              <a:ext cx="1244010" cy="124401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1" name="同心圆 4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392108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3" name="文本框 16"/>
            <p:cNvSpPr>
              <a:spLocks noChangeArrowheads="1"/>
            </p:cNvSpPr>
            <p:nvPr/>
          </p:nvSpPr>
          <p:spPr bwMode="auto">
            <a:xfrm>
              <a:off x="2806224" y="3471863"/>
              <a:ext cx="1297940" cy="9950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73" tIns="34287" rIns="68573" bIns="34287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7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Second</a:t>
              </a:r>
              <a:endParaRPr lang="en-US" altLang="zh-CN" sz="20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40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lang="zh-CN" altLang="en-US" sz="40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4700208" y="3294650"/>
            <a:ext cx="1244010" cy="1244013"/>
            <a:chOff x="4700208" y="3294650"/>
            <a:chExt cx="1244010" cy="1244013"/>
          </a:xfrm>
        </p:grpSpPr>
        <p:grpSp>
          <p:nvGrpSpPr>
            <p:cNvPr id="37" name="组合 36"/>
            <p:cNvGrpSpPr/>
            <p:nvPr/>
          </p:nvGrpSpPr>
          <p:grpSpPr>
            <a:xfrm>
              <a:off x="4700208" y="3294650"/>
              <a:ext cx="1244010" cy="124401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8" name="同心圆 3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392108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67B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8" name="文本框 24"/>
            <p:cNvSpPr>
              <a:spLocks noChangeArrowheads="1"/>
            </p:cNvSpPr>
            <p:nvPr/>
          </p:nvSpPr>
          <p:spPr bwMode="auto">
            <a:xfrm>
              <a:off x="4866004" y="3483769"/>
              <a:ext cx="916940" cy="105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73" tIns="34287" rIns="68573" bIns="34287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700" dirty="0">
                  <a:solidFill>
                    <a:srgbClr val="0067B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Third</a:t>
              </a:r>
              <a:endParaRPr lang="en-US" altLang="zh-CN" sz="27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4400" dirty="0">
                  <a:solidFill>
                    <a:srgbClr val="0067B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  <a:endParaRPr lang="zh-CN" altLang="en-US" sz="44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2" name="TextBox 59"/>
          <p:cNvSpPr>
            <a:spLocks noChangeArrowheads="1"/>
          </p:cNvSpPr>
          <p:nvPr/>
        </p:nvSpPr>
        <p:spPr bwMode="auto">
          <a:xfrm flipH="1">
            <a:off x="-122475" y="1000363"/>
            <a:ext cx="1941909" cy="497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学习</a:t>
            </a:r>
            <a:endParaRPr lang="zh-CN" altLang="en-US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矩形 17"/>
          <p:cNvSpPr>
            <a:spLocks noChangeArrowheads="1"/>
          </p:cNvSpPr>
          <p:nvPr/>
        </p:nvSpPr>
        <p:spPr bwMode="auto">
          <a:xfrm>
            <a:off x="1014412" y="1445261"/>
            <a:ext cx="2976563" cy="1119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14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部分同学积极性不高，玩游戏时间较长，过上了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肥宅生活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TextBox 59"/>
          <p:cNvSpPr>
            <a:spLocks noChangeArrowheads="1"/>
          </p:cNvSpPr>
          <p:nvPr/>
        </p:nvSpPr>
        <p:spPr bwMode="auto">
          <a:xfrm flipH="1">
            <a:off x="6159659" y="3355102"/>
            <a:ext cx="1940719" cy="497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宿舍生活</a:t>
            </a:r>
            <a:endParaRPr lang="zh-CN" altLang="en-US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矩形 17"/>
          <p:cNvSpPr>
            <a:spLocks noChangeArrowheads="1"/>
          </p:cNvSpPr>
          <p:nvPr/>
        </p:nvSpPr>
        <p:spPr bwMode="auto">
          <a:xfrm>
            <a:off x="6323330" y="3903980"/>
            <a:ext cx="2896870" cy="1119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14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个别同学难以融入宿舍中，喜欢做沉默的大多数</a:t>
            </a:r>
            <a:r>
              <a:rPr lang="zh-CN" altLang="en-US" sz="11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1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17"/>
          <p:cNvSpPr>
            <a:spLocks noChangeArrowheads="1"/>
          </p:cNvSpPr>
          <p:nvPr/>
        </p:nvSpPr>
        <p:spPr bwMode="auto">
          <a:xfrm>
            <a:off x="1014412" y="3294778"/>
            <a:ext cx="1395413" cy="558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14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活动</a:t>
            </a:r>
            <a:endParaRPr lang="zh-CN" altLang="en-US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9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52" name="TextBox 51"/>
          <p:cNvSpPr txBox="1"/>
          <p:nvPr/>
        </p:nvSpPr>
        <p:spPr>
          <a:xfrm>
            <a:off x="1094482" y="158706"/>
            <a:ext cx="13512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不足之处</a:t>
            </a:r>
            <a:endParaRPr lang="zh-CN" altLang="en-US" sz="20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471" y="144448"/>
            <a:ext cx="254645" cy="364572"/>
          </a:xfrm>
          <a:prstGeom prst="chevron">
            <a:avLst/>
          </a:prstGeom>
        </p:spPr>
      </p:pic>
      <p:sp>
        <p:nvSpPr>
          <p:cNvPr id="43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矩形 17"/>
          <p:cNvSpPr>
            <a:spLocks noChangeArrowheads="1"/>
          </p:cNvSpPr>
          <p:nvPr/>
        </p:nvSpPr>
        <p:spPr bwMode="auto">
          <a:xfrm>
            <a:off x="891540" y="3903980"/>
            <a:ext cx="1699260" cy="1119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14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少数同学活动参与度低，隐身性能极强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8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8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2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00"/>
                            </p:stCondLst>
                            <p:childTnLst>
                              <p:par>
                                <p:cTn id="67" presetID="22" presetClass="entr" presetSubtype="2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3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 animBg="1"/>
      <p:bldP spid="7" grpId="0" animBg="1"/>
      <p:bldP spid="22" grpId="0"/>
      <p:bldP spid="23" grpId="0"/>
      <p:bldP spid="24" grpId="0"/>
      <p:bldP spid="25" grpId="0"/>
      <p:bldP spid="27" grpId="0"/>
      <p:bldP spid="52" grpId="0"/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5"/>
          <p:cNvSpPr txBox="1"/>
          <p:nvPr/>
        </p:nvSpPr>
        <p:spPr bwMode="auto"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defPPr>
              <a:defRPr lang="zh-CN"/>
            </a:defPPr>
            <a:lvl1pPr algn="r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9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3429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6858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0287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3716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r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AFA48E6-3377-497B-8AD0-83C1C51C984F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ea typeface="微软雅黑" panose="020B0503020204020204" pitchFamily="34" charset="-122"/>
                <a:sym typeface="Arial" panose="020B0604020202020204" pitchFamily="34" charset="0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任意多边形 35"/>
          <p:cNvSpPr>
            <a:spLocks noChangeArrowheads="1"/>
          </p:cNvSpPr>
          <p:nvPr/>
        </p:nvSpPr>
        <p:spPr bwMode="auto">
          <a:xfrm>
            <a:off x="4154488" y="2046288"/>
            <a:ext cx="503237" cy="1754187"/>
          </a:xfrm>
          <a:custGeom>
            <a:avLst/>
            <a:gdLst>
              <a:gd name="T0" fmla="*/ 55984 w 503853"/>
              <a:gd name="T1" fmla="*/ 0 h 1754155"/>
              <a:gd name="T2" fmla="*/ 503853 w 503853"/>
              <a:gd name="T3" fmla="*/ 391885 h 1754155"/>
              <a:gd name="T4" fmla="*/ 0 w 503853"/>
              <a:gd name="T5" fmla="*/ 1754155 h 1754155"/>
              <a:gd name="T6" fmla="*/ 55984 w 503853"/>
              <a:gd name="T7" fmla="*/ 0 h 1754155"/>
              <a:gd name="T8" fmla="*/ 0 60000 65536"/>
              <a:gd name="T9" fmla="*/ 0 60000 65536"/>
              <a:gd name="T10" fmla="*/ 0 60000 65536"/>
              <a:gd name="T11" fmla="*/ 0 60000 65536"/>
              <a:gd name="T12" fmla="*/ 0 w 503853"/>
              <a:gd name="T13" fmla="*/ 0 h 1754155"/>
              <a:gd name="T14" fmla="*/ 503853 w 503853"/>
              <a:gd name="T15" fmla="*/ 1754155 h 175415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3853" h="1754155">
                <a:moveTo>
                  <a:pt x="55984" y="0"/>
                </a:moveTo>
                <a:lnTo>
                  <a:pt x="503853" y="391885"/>
                </a:lnTo>
                <a:lnTo>
                  <a:pt x="0" y="1754155"/>
                </a:lnTo>
                <a:lnTo>
                  <a:pt x="55984" y="0"/>
                </a:lnTo>
                <a:close/>
              </a:path>
            </a:pathLst>
          </a:custGeom>
          <a:solidFill>
            <a:srgbClr val="145C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任意多边形 36"/>
          <p:cNvSpPr>
            <a:spLocks noChangeArrowheads="1"/>
          </p:cNvSpPr>
          <p:nvPr/>
        </p:nvSpPr>
        <p:spPr bwMode="auto">
          <a:xfrm>
            <a:off x="3638550" y="1779588"/>
            <a:ext cx="1157288" cy="509587"/>
          </a:xfrm>
          <a:custGeom>
            <a:avLst/>
            <a:gdLst>
              <a:gd name="T0" fmla="*/ 0 w 1156996"/>
              <a:gd name="T1" fmla="*/ 6220 h 510073"/>
              <a:gd name="T2" fmla="*/ 1156996 w 1156996"/>
              <a:gd name="T3" fmla="*/ 0 h 510073"/>
              <a:gd name="T4" fmla="*/ 124408 w 1156996"/>
              <a:gd name="T5" fmla="*/ 510073 h 510073"/>
              <a:gd name="T6" fmla="*/ 0 w 1156996"/>
              <a:gd name="T7" fmla="*/ 6220 h 510073"/>
              <a:gd name="T8" fmla="*/ 0 60000 65536"/>
              <a:gd name="T9" fmla="*/ 0 60000 65536"/>
              <a:gd name="T10" fmla="*/ 0 60000 65536"/>
              <a:gd name="T11" fmla="*/ 0 60000 65536"/>
              <a:gd name="T12" fmla="*/ 0 w 1156996"/>
              <a:gd name="T13" fmla="*/ 0 h 510073"/>
              <a:gd name="T14" fmla="*/ 1156996 w 1156996"/>
              <a:gd name="T15" fmla="*/ 510073 h 51007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56996" h="510073">
                <a:moveTo>
                  <a:pt x="0" y="6220"/>
                </a:moveTo>
                <a:lnTo>
                  <a:pt x="1156996" y="0"/>
                </a:lnTo>
                <a:lnTo>
                  <a:pt x="124408" y="510073"/>
                </a:lnTo>
                <a:lnTo>
                  <a:pt x="0" y="6220"/>
                </a:lnTo>
                <a:close/>
              </a:path>
            </a:pathLst>
          </a:custGeom>
          <a:solidFill>
            <a:srgbClr val="12B0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任意多边形 33"/>
          <p:cNvSpPr>
            <a:spLocks noChangeArrowheads="1"/>
          </p:cNvSpPr>
          <p:nvPr/>
        </p:nvSpPr>
        <p:spPr bwMode="auto">
          <a:xfrm>
            <a:off x="3502025" y="1784350"/>
            <a:ext cx="677863" cy="2028825"/>
          </a:xfrm>
          <a:custGeom>
            <a:avLst/>
            <a:gdLst>
              <a:gd name="T0" fmla="*/ 136849 w 678025"/>
              <a:gd name="T1" fmla="*/ 0 h 2002971"/>
              <a:gd name="T2" fmla="*/ 678025 w 678025"/>
              <a:gd name="T3" fmla="*/ 2002971 h 2002971"/>
              <a:gd name="T4" fmla="*/ 0 w 678025"/>
              <a:gd name="T5" fmla="*/ 1125893 h 2002971"/>
              <a:gd name="T6" fmla="*/ 136849 w 678025"/>
              <a:gd name="T7" fmla="*/ 0 h 2002971"/>
              <a:gd name="T8" fmla="*/ 0 60000 65536"/>
              <a:gd name="T9" fmla="*/ 0 60000 65536"/>
              <a:gd name="T10" fmla="*/ 0 60000 65536"/>
              <a:gd name="T11" fmla="*/ 0 60000 65536"/>
              <a:gd name="T12" fmla="*/ 0 w 678025"/>
              <a:gd name="T13" fmla="*/ 0 h 2002971"/>
              <a:gd name="T14" fmla="*/ 678025 w 678025"/>
              <a:gd name="T15" fmla="*/ 2002971 h 200297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8025" h="2002971">
                <a:moveTo>
                  <a:pt x="136849" y="0"/>
                </a:moveTo>
                <a:lnTo>
                  <a:pt x="678025" y="2002971"/>
                </a:lnTo>
                <a:lnTo>
                  <a:pt x="0" y="1125893"/>
                </a:lnTo>
                <a:lnTo>
                  <a:pt x="136849" y="0"/>
                </a:lnTo>
                <a:close/>
              </a:path>
            </a:pathLst>
          </a:cu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任意多边形 30"/>
          <p:cNvSpPr>
            <a:spLocks noChangeArrowheads="1"/>
          </p:cNvSpPr>
          <p:nvPr/>
        </p:nvSpPr>
        <p:spPr bwMode="auto">
          <a:xfrm>
            <a:off x="3365500" y="2911475"/>
            <a:ext cx="1854200" cy="2282825"/>
          </a:xfrm>
          <a:custGeom>
            <a:avLst/>
            <a:gdLst>
              <a:gd name="T0" fmla="*/ 136849 w 1853682"/>
              <a:gd name="T1" fmla="*/ 0 h 2282889"/>
              <a:gd name="T2" fmla="*/ 1853682 w 1853682"/>
              <a:gd name="T3" fmla="*/ 2282889 h 2282889"/>
              <a:gd name="T4" fmla="*/ 1698171 w 1853682"/>
              <a:gd name="T5" fmla="*/ 2282889 h 2282889"/>
              <a:gd name="T6" fmla="*/ 0 w 1853682"/>
              <a:gd name="T7" fmla="*/ 1107232 h 2282889"/>
              <a:gd name="T8" fmla="*/ 136849 w 1853682"/>
              <a:gd name="T9" fmla="*/ 0 h 228288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53682"/>
              <a:gd name="T16" fmla="*/ 0 h 2282889"/>
              <a:gd name="T17" fmla="*/ 1853682 w 1853682"/>
              <a:gd name="T18" fmla="*/ 2282889 h 228288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53682" h="2282889">
                <a:moveTo>
                  <a:pt x="136849" y="0"/>
                </a:moveTo>
                <a:lnTo>
                  <a:pt x="1853682" y="2282889"/>
                </a:lnTo>
                <a:lnTo>
                  <a:pt x="1698171" y="2282889"/>
                </a:lnTo>
                <a:lnTo>
                  <a:pt x="0" y="1107232"/>
                </a:lnTo>
                <a:lnTo>
                  <a:pt x="136849" y="0"/>
                </a:lnTo>
                <a:close/>
              </a:path>
            </a:pathLst>
          </a:custGeom>
          <a:solidFill>
            <a:srgbClr val="138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任意多边形 38"/>
          <p:cNvSpPr>
            <a:spLocks noChangeArrowheads="1"/>
          </p:cNvSpPr>
          <p:nvPr/>
        </p:nvSpPr>
        <p:spPr bwMode="auto">
          <a:xfrm>
            <a:off x="2562225" y="-42863"/>
            <a:ext cx="1412875" cy="1858963"/>
          </a:xfrm>
          <a:custGeom>
            <a:avLst/>
            <a:gdLst>
              <a:gd name="T0" fmla="*/ 1069910 w 1393372"/>
              <a:gd name="T1" fmla="*/ 6220 h 1847461"/>
              <a:gd name="T2" fmla="*/ 1393372 w 1393372"/>
              <a:gd name="T3" fmla="*/ 0 h 1847461"/>
              <a:gd name="T4" fmla="*/ 1076131 w 1393372"/>
              <a:gd name="T5" fmla="*/ 1835020 h 1847461"/>
              <a:gd name="T6" fmla="*/ 0 w 1393372"/>
              <a:gd name="T7" fmla="*/ 1847461 h 1847461"/>
              <a:gd name="T8" fmla="*/ 1069910 w 1393372"/>
              <a:gd name="T9" fmla="*/ 6220 h 18474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93372"/>
              <a:gd name="T16" fmla="*/ 0 h 1847461"/>
              <a:gd name="T17" fmla="*/ 1393372 w 1393372"/>
              <a:gd name="T18" fmla="*/ 1847461 h 184746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93372" h="1847461">
                <a:moveTo>
                  <a:pt x="1069910" y="6220"/>
                </a:moveTo>
                <a:lnTo>
                  <a:pt x="1393372" y="0"/>
                </a:lnTo>
                <a:lnTo>
                  <a:pt x="1076131" y="1835020"/>
                </a:lnTo>
                <a:lnTo>
                  <a:pt x="0" y="1847461"/>
                </a:lnTo>
                <a:lnTo>
                  <a:pt x="1069910" y="6220"/>
                </a:lnTo>
                <a:close/>
              </a:path>
            </a:pathLst>
          </a:cu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任意多边形 47"/>
          <p:cNvSpPr>
            <a:spLocks noChangeArrowheads="1"/>
          </p:cNvSpPr>
          <p:nvPr/>
        </p:nvSpPr>
        <p:spPr bwMode="auto">
          <a:xfrm>
            <a:off x="4273550" y="330200"/>
            <a:ext cx="223838" cy="714375"/>
          </a:xfrm>
          <a:custGeom>
            <a:avLst/>
            <a:gdLst>
              <a:gd name="T0" fmla="*/ 0 w 223935"/>
              <a:gd name="T1" fmla="*/ 0 h 715347"/>
              <a:gd name="T2" fmla="*/ 223935 w 223935"/>
              <a:gd name="T3" fmla="*/ 628261 h 715347"/>
              <a:gd name="T4" fmla="*/ 62204 w 223935"/>
              <a:gd name="T5" fmla="*/ 715347 h 715347"/>
              <a:gd name="T6" fmla="*/ 0 w 223935"/>
              <a:gd name="T7" fmla="*/ 0 h 715347"/>
              <a:gd name="T8" fmla="*/ 0 60000 65536"/>
              <a:gd name="T9" fmla="*/ 0 60000 65536"/>
              <a:gd name="T10" fmla="*/ 0 60000 65536"/>
              <a:gd name="T11" fmla="*/ 0 60000 65536"/>
              <a:gd name="T12" fmla="*/ 0 w 223935"/>
              <a:gd name="T13" fmla="*/ 0 h 715347"/>
              <a:gd name="T14" fmla="*/ 223935 w 223935"/>
              <a:gd name="T15" fmla="*/ 715347 h 7153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3935" h="715347">
                <a:moveTo>
                  <a:pt x="0" y="0"/>
                </a:moveTo>
                <a:lnTo>
                  <a:pt x="223935" y="628261"/>
                </a:lnTo>
                <a:lnTo>
                  <a:pt x="62204" y="715347"/>
                </a:lnTo>
                <a:lnTo>
                  <a:pt x="0" y="0"/>
                </a:lnTo>
                <a:close/>
              </a:path>
            </a:pathLst>
          </a:custGeom>
          <a:solidFill>
            <a:srgbClr val="28AE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任意多边形 24"/>
          <p:cNvSpPr>
            <a:spLocks noChangeArrowheads="1"/>
          </p:cNvSpPr>
          <p:nvPr/>
        </p:nvSpPr>
        <p:spPr bwMode="auto">
          <a:xfrm>
            <a:off x="-117475" y="-55563"/>
            <a:ext cx="317500" cy="280988"/>
          </a:xfrm>
          <a:custGeom>
            <a:avLst/>
            <a:gdLst>
              <a:gd name="T0" fmla="*/ 37322 w 317241"/>
              <a:gd name="T1" fmla="*/ 255036 h 279918"/>
              <a:gd name="T2" fmla="*/ 118188 w 317241"/>
              <a:gd name="T3" fmla="*/ 279918 h 279918"/>
              <a:gd name="T4" fmla="*/ 317241 w 317241"/>
              <a:gd name="T5" fmla="*/ 0 h 279918"/>
              <a:gd name="T6" fmla="*/ 0 w 317241"/>
              <a:gd name="T7" fmla="*/ 6220 h 279918"/>
              <a:gd name="T8" fmla="*/ 37322 w 317241"/>
              <a:gd name="T9" fmla="*/ 255036 h 27991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17241"/>
              <a:gd name="T16" fmla="*/ 0 h 279918"/>
              <a:gd name="T17" fmla="*/ 317241 w 317241"/>
              <a:gd name="T18" fmla="*/ 279918 h 27991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17241" h="279918">
                <a:moveTo>
                  <a:pt x="37322" y="255036"/>
                </a:moveTo>
                <a:lnTo>
                  <a:pt x="118188" y="279918"/>
                </a:lnTo>
                <a:lnTo>
                  <a:pt x="317241" y="0"/>
                </a:lnTo>
                <a:lnTo>
                  <a:pt x="0" y="6220"/>
                </a:lnTo>
                <a:lnTo>
                  <a:pt x="37322" y="255036"/>
                </a:lnTo>
                <a:close/>
              </a:path>
            </a:pathLst>
          </a:custGeom>
          <a:solidFill>
            <a:srgbClr val="07AA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任意多边形 39"/>
          <p:cNvSpPr>
            <a:spLocks noChangeArrowheads="1"/>
          </p:cNvSpPr>
          <p:nvPr/>
        </p:nvSpPr>
        <p:spPr bwMode="auto">
          <a:xfrm>
            <a:off x="2289175" y="-12700"/>
            <a:ext cx="696913" cy="908050"/>
          </a:xfrm>
          <a:custGeom>
            <a:avLst/>
            <a:gdLst>
              <a:gd name="T0" fmla="*/ 12441 w 690466"/>
              <a:gd name="T1" fmla="*/ 883298 h 883298"/>
              <a:gd name="T2" fmla="*/ 690466 w 690466"/>
              <a:gd name="T3" fmla="*/ 298579 h 883298"/>
              <a:gd name="T4" fmla="*/ 155511 w 690466"/>
              <a:gd name="T5" fmla="*/ 0 h 883298"/>
              <a:gd name="T6" fmla="*/ 0 w 690466"/>
              <a:gd name="T7" fmla="*/ 6220 h 883298"/>
              <a:gd name="T8" fmla="*/ 12441 w 690466"/>
              <a:gd name="T9" fmla="*/ 883298 h 88329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90466"/>
              <a:gd name="T16" fmla="*/ 0 h 883298"/>
              <a:gd name="T17" fmla="*/ 690466 w 690466"/>
              <a:gd name="T18" fmla="*/ 883298 h 88329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90466" h="883298">
                <a:moveTo>
                  <a:pt x="12441" y="883298"/>
                </a:moveTo>
                <a:lnTo>
                  <a:pt x="690466" y="298579"/>
                </a:lnTo>
                <a:lnTo>
                  <a:pt x="155511" y="0"/>
                </a:lnTo>
                <a:lnTo>
                  <a:pt x="0" y="6220"/>
                </a:lnTo>
                <a:lnTo>
                  <a:pt x="12441" y="883298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任意多边形 31"/>
          <p:cNvSpPr>
            <a:spLocks noChangeArrowheads="1"/>
          </p:cNvSpPr>
          <p:nvPr/>
        </p:nvSpPr>
        <p:spPr bwMode="auto">
          <a:xfrm>
            <a:off x="2879725" y="1797050"/>
            <a:ext cx="771525" cy="2214563"/>
          </a:xfrm>
          <a:custGeom>
            <a:avLst/>
            <a:gdLst>
              <a:gd name="T0" fmla="*/ 0 w 765110"/>
              <a:gd name="T1" fmla="*/ 1816359 h 2202024"/>
              <a:gd name="T2" fmla="*/ 765110 w 765110"/>
              <a:gd name="T3" fmla="*/ 0 h 2202024"/>
              <a:gd name="T4" fmla="*/ 485192 w 765110"/>
              <a:gd name="T5" fmla="*/ 2202024 h 2202024"/>
              <a:gd name="T6" fmla="*/ 0 w 765110"/>
              <a:gd name="T7" fmla="*/ 1816359 h 2202024"/>
              <a:gd name="T8" fmla="*/ 0 60000 65536"/>
              <a:gd name="T9" fmla="*/ 0 60000 65536"/>
              <a:gd name="T10" fmla="*/ 0 60000 65536"/>
              <a:gd name="T11" fmla="*/ 0 60000 65536"/>
              <a:gd name="T12" fmla="*/ 0 w 765110"/>
              <a:gd name="T13" fmla="*/ 0 h 2202024"/>
              <a:gd name="T14" fmla="*/ 765110 w 765110"/>
              <a:gd name="T15" fmla="*/ 2202024 h 22020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65110" h="2202024">
                <a:moveTo>
                  <a:pt x="0" y="1816359"/>
                </a:moveTo>
                <a:lnTo>
                  <a:pt x="765110" y="0"/>
                </a:lnTo>
                <a:lnTo>
                  <a:pt x="485192" y="2202024"/>
                </a:lnTo>
                <a:lnTo>
                  <a:pt x="0" y="1816359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任意多边形 11"/>
          <p:cNvSpPr>
            <a:spLocks noChangeArrowheads="1"/>
          </p:cNvSpPr>
          <p:nvPr/>
        </p:nvSpPr>
        <p:spPr bwMode="auto">
          <a:xfrm>
            <a:off x="2146300" y="3702050"/>
            <a:ext cx="1044575" cy="1647825"/>
          </a:xfrm>
          <a:custGeom>
            <a:avLst/>
            <a:gdLst>
              <a:gd name="T0" fmla="*/ 0 w 1007706"/>
              <a:gd name="T1" fmla="*/ 0 h 1561323"/>
              <a:gd name="T2" fmla="*/ 541176 w 1007706"/>
              <a:gd name="T3" fmla="*/ 99527 h 1561323"/>
              <a:gd name="T4" fmla="*/ 1007706 w 1007706"/>
              <a:gd name="T5" fmla="*/ 1561323 h 1561323"/>
              <a:gd name="T6" fmla="*/ 0 w 1007706"/>
              <a:gd name="T7" fmla="*/ 0 h 1561323"/>
              <a:gd name="T8" fmla="*/ 0 60000 65536"/>
              <a:gd name="T9" fmla="*/ 0 60000 65536"/>
              <a:gd name="T10" fmla="*/ 0 60000 65536"/>
              <a:gd name="T11" fmla="*/ 0 60000 65536"/>
              <a:gd name="T12" fmla="*/ 0 w 1007706"/>
              <a:gd name="T13" fmla="*/ 0 h 1561323"/>
              <a:gd name="T14" fmla="*/ 1007706 w 1007706"/>
              <a:gd name="T15" fmla="*/ 1561323 h 156132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7706" h="1561323">
                <a:moveTo>
                  <a:pt x="0" y="0"/>
                </a:moveTo>
                <a:lnTo>
                  <a:pt x="541176" y="99527"/>
                </a:lnTo>
                <a:lnTo>
                  <a:pt x="1007706" y="1561323"/>
                </a:lnTo>
                <a:lnTo>
                  <a:pt x="0" y="0"/>
                </a:lnTo>
                <a:close/>
              </a:path>
            </a:pathLst>
          </a:custGeom>
          <a:solidFill>
            <a:srgbClr val="250C0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任意多边形 13"/>
          <p:cNvSpPr>
            <a:spLocks noChangeArrowheads="1"/>
          </p:cNvSpPr>
          <p:nvPr/>
        </p:nvSpPr>
        <p:spPr bwMode="auto">
          <a:xfrm>
            <a:off x="1741488" y="1717675"/>
            <a:ext cx="447675" cy="2070100"/>
          </a:xfrm>
          <a:custGeom>
            <a:avLst/>
            <a:gdLst>
              <a:gd name="T0" fmla="*/ 404327 w 404327"/>
              <a:gd name="T1" fmla="*/ 1897225 h 1897225"/>
              <a:gd name="T2" fmla="*/ 0 w 404327"/>
              <a:gd name="T3" fmla="*/ 1281404 h 1897225"/>
              <a:gd name="T4" fmla="*/ 311021 w 404327"/>
              <a:gd name="T5" fmla="*/ 0 h 1897225"/>
              <a:gd name="T6" fmla="*/ 404327 w 404327"/>
              <a:gd name="T7" fmla="*/ 1897225 h 1897225"/>
              <a:gd name="T8" fmla="*/ 0 60000 65536"/>
              <a:gd name="T9" fmla="*/ 0 60000 65536"/>
              <a:gd name="T10" fmla="*/ 0 60000 65536"/>
              <a:gd name="T11" fmla="*/ 0 60000 65536"/>
              <a:gd name="T12" fmla="*/ 0 w 404327"/>
              <a:gd name="T13" fmla="*/ 0 h 1897225"/>
              <a:gd name="T14" fmla="*/ 404327 w 404327"/>
              <a:gd name="T15" fmla="*/ 1897225 h 1897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04327" h="1897225">
                <a:moveTo>
                  <a:pt x="404327" y="1897225"/>
                </a:moveTo>
                <a:lnTo>
                  <a:pt x="0" y="1281404"/>
                </a:lnTo>
                <a:lnTo>
                  <a:pt x="311021" y="0"/>
                </a:lnTo>
                <a:lnTo>
                  <a:pt x="404327" y="1897225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任意多边形 7"/>
          <p:cNvSpPr>
            <a:spLocks noChangeArrowheads="1"/>
          </p:cNvSpPr>
          <p:nvPr/>
        </p:nvSpPr>
        <p:spPr bwMode="auto">
          <a:xfrm>
            <a:off x="-85725" y="428625"/>
            <a:ext cx="3146425" cy="4740275"/>
          </a:xfrm>
          <a:custGeom>
            <a:avLst/>
            <a:gdLst>
              <a:gd name="T0" fmla="*/ 0 w 3147527"/>
              <a:gd name="T1" fmla="*/ 0 h 4708849"/>
              <a:gd name="T2" fmla="*/ 1219200 w 3147527"/>
              <a:gd name="T3" fmla="*/ 1324947 h 4708849"/>
              <a:gd name="T4" fmla="*/ 1175657 w 3147527"/>
              <a:gd name="T5" fmla="*/ 2481943 h 4708849"/>
              <a:gd name="T6" fmla="*/ 2233127 w 3147527"/>
              <a:gd name="T7" fmla="*/ 3228392 h 4708849"/>
              <a:gd name="T8" fmla="*/ 3147527 w 3147527"/>
              <a:gd name="T9" fmla="*/ 4696408 h 4708849"/>
              <a:gd name="T10" fmla="*/ 18662 w 3147527"/>
              <a:gd name="T11" fmla="*/ 4708849 h 4708849"/>
              <a:gd name="T12" fmla="*/ 0 w 3147527"/>
              <a:gd name="T13" fmla="*/ 0 h 470884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147527"/>
              <a:gd name="T22" fmla="*/ 0 h 4708849"/>
              <a:gd name="T23" fmla="*/ 3147527 w 3147527"/>
              <a:gd name="T24" fmla="*/ 4708849 h 470884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147527" h="4708849">
                <a:moveTo>
                  <a:pt x="0" y="0"/>
                </a:moveTo>
                <a:lnTo>
                  <a:pt x="1219200" y="1324947"/>
                </a:lnTo>
                <a:lnTo>
                  <a:pt x="1175657" y="2481943"/>
                </a:lnTo>
                <a:lnTo>
                  <a:pt x="2233127" y="3228392"/>
                </a:lnTo>
                <a:lnTo>
                  <a:pt x="3147527" y="4696408"/>
                </a:lnTo>
                <a:lnTo>
                  <a:pt x="18662" y="4708849"/>
                </a:lnTo>
                <a:cubicBezTo>
                  <a:pt x="12441" y="3139233"/>
                  <a:pt x="6221" y="1569616"/>
                  <a:pt x="0" y="0"/>
                </a:cubicBezTo>
                <a:close/>
              </a:path>
            </a:pathLst>
          </a:custGeom>
          <a:solidFill>
            <a:srgbClr val="FCB7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任意多边形 8"/>
          <p:cNvSpPr>
            <a:spLocks noChangeArrowheads="1"/>
          </p:cNvSpPr>
          <p:nvPr/>
        </p:nvSpPr>
        <p:spPr bwMode="auto">
          <a:xfrm>
            <a:off x="1965325" y="3683000"/>
            <a:ext cx="1108075" cy="1473200"/>
          </a:xfrm>
          <a:custGeom>
            <a:avLst/>
            <a:gdLst>
              <a:gd name="T0" fmla="*/ 174171 w 1076131"/>
              <a:gd name="T1" fmla="*/ 0 h 1474237"/>
              <a:gd name="T2" fmla="*/ 0 w 1076131"/>
              <a:gd name="T3" fmla="*/ 1474237 h 1474237"/>
              <a:gd name="T4" fmla="*/ 1076131 w 1076131"/>
              <a:gd name="T5" fmla="*/ 1474237 h 1474237"/>
              <a:gd name="T6" fmla="*/ 174171 w 1076131"/>
              <a:gd name="T7" fmla="*/ 0 h 1474237"/>
              <a:gd name="T8" fmla="*/ 0 60000 65536"/>
              <a:gd name="T9" fmla="*/ 0 60000 65536"/>
              <a:gd name="T10" fmla="*/ 0 60000 65536"/>
              <a:gd name="T11" fmla="*/ 0 60000 65536"/>
              <a:gd name="T12" fmla="*/ 0 w 1076131"/>
              <a:gd name="T13" fmla="*/ 0 h 1474237"/>
              <a:gd name="T14" fmla="*/ 1076131 w 1076131"/>
              <a:gd name="T15" fmla="*/ 1474237 h 14742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76131" h="1474237">
                <a:moveTo>
                  <a:pt x="174171" y="0"/>
                </a:moveTo>
                <a:lnTo>
                  <a:pt x="0" y="1474237"/>
                </a:lnTo>
                <a:lnTo>
                  <a:pt x="1076131" y="1474237"/>
                </a:lnTo>
                <a:lnTo>
                  <a:pt x="174171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任意多边形 9"/>
          <p:cNvSpPr>
            <a:spLocks noChangeArrowheads="1"/>
          </p:cNvSpPr>
          <p:nvPr/>
        </p:nvSpPr>
        <p:spPr bwMode="auto">
          <a:xfrm>
            <a:off x="814388" y="3241675"/>
            <a:ext cx="1331912" cy="1920875"/>
          </a:xfrm>
          <a:custGeom>
            <a:avLst/>
            <a:gdLst>
              <a:gd name="T0" fmla="*/ 1337388 w 1337388"/>
              <a:gd name="T1" fmla="*/ 454090 h 1909666"/>
              <a:gd name="T2" fmla="*/ 0 w 1337388"/>
              <a:gd name="T3" fmla="*/ 0 h 1909666"/>
              <a:gd name="T4" fmla="*/ 1169437 w 1337388"/>
              <a:gd name="T5" fmla="*/ 1909666 h 1909666"/>
              <a:gd name="T6" fmla="*/ 1337388 w 1337388"/>
              <a:gd name="T7" fmla="*/ 454090 h 1909666"/>
              <a:gd name="T8" fmla="*/ 0 60000 65536"/>
              <a:gd name="T9" fmla="*/ 0 60000 65536"/>
              <a:gd name="T10" fmla="*/ 0 60000 65536"/>
              <a:gd name="T11" fmla="*/ 0 60000 65536"/>
              <a:gd name="T12" fmla="*/ 0 w 1337388"/>
              <a:gd name="T13" fmla="*/ 0 h 1909666"/>
              <a:gd name="T14" fmla="*/ 1337388 w 1337388"/>
              <a:gd name="T15" fmla="*/ 1909666 h 190966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37388" h="1909666">
                <a:moveTo>
                  <a:pt x="1337388" y="454090"/>
                </a:moveTo>
                <a:lnTo>
                  <a:pt x="0" y="0"/>
                </a:lnTo>
                <a:lnTo>
                  <a:pt x="1169437" y="1909666"/>
                </a:lnTo>
                <a:lnTo>
                  <a:pt x="1337388" y="454090"/>
                </a:lnTo>
                <a:close/>
              </a:path>
            </a:pathLst>
          </a:custGeom>
          <a:solidFill>
            <a:srgbClr val="F493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任意多边形 10"/>
          <p:cNvSpPr>
            <a:spLocks noChangeArrowheads="1"/>
          </p:cNvSpPr>
          <p:nvPr/>
        </p:nvSpPr>
        <p:spPr bwMode="auto">
          <a:xfrm>
            <a:off x="796925" y="3203575"/>
            <a:ext cx="938213" cy="1965325"/>
          </a:xfrm>
          <a:custGeom>
            <a:avLst/>
            <a:gdLst>
              <a:gd name="T0" fmla="*/ 0 w 920621"/>
              <a:gd name="T1" fmla="*/ 0 h 1922106"/>
              <a:gd name="T2" fmla="*/ 920621 w 920621"/>
              <a:gd name="T3" fmla="*/ 1922106 h 1922106"/>
              <a:gd name="T4" fmla="*/ 534955 w 920621"/>
              <a:gd name="T5" fmla="*/ 1922106 h 1922106"/>
              <a:gd name="T6" fmla="*/ 0 w 920621"/>
              <a:gd name="T7" fmla="*/ 0 h 1922106"/>
              <a:gd name="T8" fmla="*/ 0 60000 65536"/>
              <a:gd name="T9" fmla="*/ 0 60000 65536"/>
              <a:gd name="T10" fmla="*/ 0 60000 65536"/>
              <a:gd name="T11" fmla="*/ 0 60000 65536"/>
              <a:gd name="T12" fmla="*/ 0 w 920621"/>
              <a:gd name="T13" fmla="*/ 0 h 1922106"/>
              <a:gd name="T14" fmla="*/ 920621 w 920621"/>
              <a:gd name="T15" fmla="*/ 1922106 h 192210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20621" h="1922106">
                <a:moveTo>
                  <a:pt x="0" y="0"/>
                </a:moveTo>
                <a:lnTo>
                  <a:pt x="920621" y="1922106"/>
                </a:lnTo>
                <a:lnTo>
                  <a:pt x="534955" y="1922106"/>
                </a:lnTo>
                <a:lnTo>
                  <a:pt x="0" y="0"/>
                </a:lnTo>
                <a:close/>
              </a:path>
            </a:pathLst>
          </a:custGeom>
          <a:solidFill>
            <a:srgbClr val="F9A8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任意多边形 12"/>
          <p:cNvSpPr>
            <a:spLocks noChangeArrowheads="1"/>
          </p:cNvSpPr>
          <p:nvPr/>
        </p:nvSpPr>
        <p:spPr bwMode="auto">
          <a:xfrm>
            <a:off x="2089150" y="1784350"/>
            <a:ext cx="622300" cy="2035175"/>
          </a:xfrm>
          <a:custGeom>
            <a:avLst/>
            <a:gdLst>
              <a:gd name="T0" fmla="*/ 68425 w 609600"/>
              <a:gd name="T1" fmla="*/ 1884784 h 1996751"/>
              <a:gd name="T2" fmla="*/ 0 w 609600"/>
              <a:gd name="T3" fmla="*/ 0 h 1996751"/>
              <a:gd name="T4" fmla="*/ 609600 w 609600"/>
              <a:gd name="T5" fmla="*/ 1996751 h 1996751"/>
              <a:gd name="T6" fmla="*/ 68425 w 609600"/>
              <a:gd name="T7" fmla="*/ 1884784 h 1996751"/>
              <a:gd name="T8" fmla="*/ 0 60000 65536"/>
              <a:gd name="T9" fmla="*/ 0 60000 65536"/>
              <a:gd name="T10" fmla="*/ 0 60000 65536"/>
              <a:gd name="T11" fmla="*/ 0 60000 65536"/>
              <a:gd name="T12" fmla="*/ 0 w 609600"/>
              <a:gd name="T13" fmla="*/ 0 h 1996751"/>
              <a:gd name="T14" fmla="*/ 609600 w 609600"/>
              <a:gd name="T15" fmla="*/ 1996751 h 19967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09600" h="1996751">
                <a:moveTo>
                  <a:pt x="68425" y="1884784"/>
                </a:moveTo>
                <a:lnTo>
                  <a:pt x="0" y="0"/>
                </a:lnTo>
                <a:lnTo>
                  <a:pt x="609600" y="1996751"/>
                </a:lnTo>
                <a:lnTo>
                  <a:pt x="68425" y="1884784"/>
                </a:lnTo>
                <a:close/>
              </a:path>
            </a:pathLst>
          </a:custGeom>
          <a:solidFill>
            <a:srgbClr val="BE20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任意多边形 14"/>
          <p:cNvSpPr>
            <a:spLocks noChangeArrowheads="1"/>
          </p:cNvSpPr>
          <p:nvPr/>
        </p:nvSpPr>
        <p:spPr bwMode="auto">
          <a:xfrm>
            <a:off x="1909763" y="1268413"/>
            <a:ext cx="1281112" cy="4094162"/>
          </a:xfrm>
          <a:custGeom>
            <a:avLst/>
            <a:gdLst>
              <a:gd name="T0" fmla="*/ 0 w 1262743"/>
              <a:gd name="T1" fmla="*/ 0 h 3999723"/>
              <a:gd name="T2" fmla="*/ 684245 w 1262743"/>
              <a:gd name="T3" fmla="*/ 516294 h 3999723"/>
              <a:gd name="T4" fmla="*/ 1262743 w 1262743"/>
              <a:gd name="T5" fmla="*/ 3999723 h 3999723"/>
              <a:gd name="T6" fmla="*/ 0 w 1262743"/>
              <a:gd name="T7" fmla="*/ 0 h 3999723"/>
              <a:gd name="T8" fmla="*/ 0 60000 65536"/>
              <a:gd name="T9" fmla="*/ 0 60000 65536"/>
              <a:gd name="T10" fmla="*/ 0 60000 65536"/>
              <a:gd name="T11" fmla="*/ 0 60000 65536"/>
              <a:gd name="T12" fmla="*/ 0 w 1262743"/>
              <a:gd name="T13" fmla="*/ 0 h 3999723"/>
              <a:gd name="T14" fmla="*/ 1262743 w 1262743"/>
              <a:gd name="T15" fmla="*/ 3999723 h 399972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62743" h="3999723">
                <a:moveTo>
                  <a:pt x="0" y="0"/>
                </a:moveTo>
                <a:lnTo>
                  <a:pt x="684245" y="516294"/>
                </a:lnTo>
                <a:lnTo>
                  <a:pt x="1262743" y="3999723"/>
                </a:lnTo>
                <a:lnTo>
                  <a:pt x="0" y="0"/>
                </a:lnTo>
                <a:close/>
              </a:path>
            </a:pathLst>
          </a:custGeom>
          <a:solidFill>
            <a:srgbClr val="EA25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任意多边形 15"/>
          <p:cNvSpPr>
            <a:spLocks noChangeArrowheads="1"/>
          </p:cNvSpPr>
          <p:nvPr/>
        </p:nvSpPr>
        <p:spPr bwMode="auto">
          <a:xfrm>
            <a:off x="1069975" y="2924175"/>
            <a:ext cx="1076325" cy="776288"/>
          </a:xfrm>
          <a:custGeom>
            <a:avLst/>
            <a:gdLst>
              <a:gd name="T0" fmla="*/ 0 w 1082351"/>
              <a:gd name="T1" fmla="*/ 0 h 777551"/>
              <a:gd name="T2" fmla="*/ 690465 w 1082351"/>
              <a:gd name="T3" fmla="*/ 149290 h 777551"/>
              <a:gd name="T4" fmla="*/ 1082351 w 1082351"/>
              <a:gd name="T5" fmla="*/ 777551 h 777551"/>
              <a:gd name="T6" fmla="*/ 0 w 1082351"/>
              <a:gd name="T7" fmla="*/ 0 h 777551"/>
              <a:gd name="T8" fmla="*/ 0 60000 65536"/>
              <a:gd name="T9" fmla="*/ 0 60000 65536"/>
              <a:gd name="T10" fmla="*/ 0 60000 65536"/>
              <a:gd name="T11" fmla="*/ 0 60000 65536"/>
              <a:gd name="T12" fmla="*/ 0 w 1082351"/>
              <a:gd name="T13" fmla="*/ 0 h 777551"/>
              <a:gd name="T14" fmla="*/ 1082351 w 1082351"/>
              <a:gd name="T15" fmla="*/ 777551 h 7775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2351" h="777551">
                <a:moveTo>
                  <a:pt x="0" y="0"/>
                </a:moveTo>
                <a:lnTo>
                  <a:pt x="690465" y="149290"/>
                </a:lnTo>
                <a:lnTo>
                  <a:pt x="1082351" y="777551"/>
                </a:lnTo>
                <a:lnTo>
                  <a:pt x="0" y="0"/>
                </a:lnTo>
                <a:close/>
              </a:path>
            </a:pathLst>
          </a:custGeom>
          <a:solidFill>
            <a:srgbClr val="4EC1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任意多边形 16"/>
          <p:cNvSpPr>
            <a:spLocks noChangeArrowheads="1"/>
          </p:cNvSpPr>
          <p:nvPr/>
        </p:nvSpPr>
        <p:spPr bwMode="auto">
          <a:xfrm>
            <a:off x="1076325" y="1784350"/>
            <a:ext cx="1001713" cy="1300163"/>
          </a:xfrm>
          <a:custGeom>
            <a:avLst/>
            <a:gdLst>
              <a:gd name="T0" fmla="*/ 0 w 976604"/>
              <a:gd name="T1" fmla="*/ 1132114 h 1287624"/>
              <a:gd name="T2" fmla="*/ 976604 w 976604"/>
              <a:gd name="T3" fmla="*/ 0 h 1287624"/>
              <a:gd name="T4" fmla="*/ 659363 w 976604"/>
              <a:gd name="T5" fmla="*/ 1287624 h 1287624"/>
              <a:gd name="T6" fmla="*/ 0 w 976604"/>
              <a:gd name="T7" fmla="*/ 1132114 h 1287624"/>
              <a:gd name="T8" fmla="*/ 0 60000 65536"/>
              <a:gd name="T9" fmla="*/ 0 60000 65536"/>
              <a:gd name="T10" fmla="*/ 0 60000 65536"/>
              <a:gd name="T11" fmla="*/ 0 60000 65536"/>
              <a:gd name="T12" fmla="*/ 0 w 976604"/>
              <a:gd name="T13" fmla="*/ 0 h 1287624"/>
              <a:gd name="T14" fmla="*/ 976604 w 976604"/>
              <a:gd name="T15" fmla="*/ 1287624 h 12876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76604" h="1287624">
                <a:moveTo>
                  <a:pt x="0" y="1132114"/>
                </a:moveTo>
                <a:lnTo>
                  <a:pt x="976604" y="0"/>
                </a:lnTo>
                <a:lnTo>
                  <a:pt x="659363" y="1287624"/>
                </a:lnTo>
                <a:lnTo>
                  <a:pt x="0" y="1132114"/>
                </a:lnTo>
                <a:close/>
              </a:path>
            </a:pathLst>
          </a:custGeom>
          <a:solidFill>
            <a:srgbClr val="15A9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任意多边形 17"/>
          <p:cNvSpPr>
            <a:spLocks noChangeArrowheads="1"/>
          </p:cNvSpPr>
          <p:nvPr/>
        </p:nvSpPr>
        <p:spPr bwMode="auto">
          <a:xfrm>
            <a:off x="1082675" y="1784350"/>
            <a:ext cx="1000125" cy="1144588"/>
          </a:xfrm>
          <a:custGeom>
            <a:avLst/>
            <a:gdLst>
              <a:gd name="T0" fmla="*/ 0 w 1001486"/>
              <a:gd name="T1" fmla="*/ 1144555 h 1144555"/>
              <a:gd name="T2" fmla="*/ 49763 w 1001486"/>
              <a:gd name="T3" fmla="*/ 6221 h 1144555"/>
              <a:gd name="T4" fmla="*/ 1001486 w 1001486"/>
              <a:gd name="T5" fmla="*/ 0 h 1144555"/>
              <a:gd name="T6" fmla="*/ 0 w 1001486"/>
              <a:gd name="T7" fmla="*/ 1144555 h 1144555"/>
              <a:gd name="T8" fmla="*/ 0 60000 65536"/>
              <a:gd name="T9" fmla="*/ 0 60000 65536"/>
              <a:gd name="T10" fmla="*/ 0 60000 65536"/>
              <a:gd name="T11" fmla="*/ 0 60000 65536"/>
              <a:gd name="T12" fmla="*/ 0 w 1001486"/>
              <a:gd name="T13" fmla="*/ 0 h 1144555"/>
              <a:gd name="T14" fmla="*/ 1001486 w 1001486"/>
              <a:gd name="T15" fmla="*/ 1144555 h 114455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1486" h="1144555">
                <a:moveTo>
                  <a:pt x="0" y="1144555"/>
                </a:moveTo>
                <a:lnTo>
                  <a:pt x="49763" y="6221"/>
                </a:lnTo>
                <a:lnTo>
                  <a:pt x="1001486" y="0"/>
                </a:lnTo>
                <a:lnTo>
                  <a:pt x="0" y="1144555"/>
                </a:lnTo>
                <a:close/>
              </a:path>
            </a:pathLst>
          </a:custGeom>
          <a:solidFill>
            <a:srgbClr val="17B6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任意多边形 18"/>
          <p:cNvSpPr>
            <a:spLocks noChangeArrowheads="1"/>
          </p:cNvSpPr>
          <p:nvPr/>
        </p:nvSpPr>
        <p:spPr bwMode="auto">
          <a:xfrm>
            <a:off x="1112838" y="1250950"/>
            <a:ext cx="963612" cy="558800"/>
          </a:xfrm>
          <a:custGeom>
            <a:avLst/>
            <a:gdLst>
              <a:gd name="T0" fmla="*/ 0 w 933061"/>
              <a:gd name="T1" fmla="*/ 547396 h 559837"/>
              <a:gd name="T2" fmla="*/ 765110 w 933061"/>
              <a:gd name="T3" fmla="*/ 0 h 559837"/>
              <a:gd name="T4" fmla="*/ 933061 w 933061"/>
              <a:gd name="T5" fmla="*/ 559837 h 559837"/>
              <a:gd name="T6" fmla="*/ 0 w 933061"/>
              <a:gd name="T7" fmla="*/ 547396 h 559837"/>
              <a:gd name="T8" fmla="*/ 0 60000 65536"/>
              <a:gd name="T9" fmla="*/ 0 60000 65536"/>
              <a:gd name="T10" fmla="*/ 0 60000 65536"/>
              <a:gd name="T11" fmla="*/ 0 60000 65536"/>
              <a:gd name="T12" fmla="*/ 0 w 933061"/>
              <a:gd name="T13" fmla="*/ 0 h 559837"/>
              <a:gd name="T14" fmla="*/ 933061 w 933061"/>
              <a:gd name="T15" fmla="*/ 559837 h 5598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33061" h="559837">
                <a:moveTo>
                  <a:pt x="0" y="547396"/>
                </a:moveTo>
                <a:lnTo>
                  <a:pt x="765110" y="0"/>
                </a:lnTo>
                <a:lnTo>
                  <a:pt x="933061" y="559837"/>
                </a:lnTo>
                <a:lnTo>
                  <a:pt x="0" y="547396"/>
                </a:lnTo>
                <a:close/>
              </a:path>
            </a:pathLst>
          </a:custGeom>
          <a:solidFill>
            <a:srgbClr val="57C8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任意多边形 19"/>
          <p:cNvSpPr>
            <a:spLocks noChangeArrowheads="1"/>
          </p:cNvSpPr>
          <p:nvPr/>
        </p:nvSpPr>
        <p:spPr bwMode="auto">
          <a:xfrm>
            <a:off x="1138238" y="995363"/>
            <a:ext cx="765175" cy="801687"/>
          </a:xfrm>
          <a:custGeom>
            <a:avLst/>
            <a:gdLst>
              <a:gd name="T0" fmla="*/ 236375 w 765110"/>
              <a:gd name="T1" fmla="*/ 0 h 802433"/>
              <a:gd name="T2" fmla="*/ 0 w 765110"/>
              <a:gd name="T3" fmla="*/ 802433 h 802433"/>
              <a:gd name="T4" fmla="*/ 765110 w 765110"/>
              <a:gd name="T5" fmla="*/ 255037 h 802433"/>
              <a:gd name="T6" fmla="*/ 236375 w 765110"/>
              <a:gd name="T7" fmla="*/ 0 h 802433"/>
              <a:gd name="T8" fmla="*/ 0 60000 65536"/>
              <a:gd name="T9" fmla="*/ 0 60000 65536"/>
              <a:gd name="T10" fmla="*/ 0 60000 65536"/>
              <a:gd name="T11" fmla="*/ 0 60000 65536"/>
              <a:gd name="T12" fmla="*/ 0 w 765110"/>
              <a:gd name="T13" fmla="*/ 0 h 802433"/>
              <a:gd name="T14" fmla="*/ 765110 w 765110"/>
              <a:gd name="T15" fmla="*/ 802433 h 80243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65110" h="802433">
                <a:moveTo>
                  <a:pt x="236375" y="0"/>
                </a:moveTo>
                <a:lnTo>
                  <a:pt x="0" y="802433"/>
                </a:lnTo>
                <a:lnTo>
                  <a:pt x="765110" y="255037"/>
                </a:lnTo>
                <a:lnTo>
                  <a:pt x="236375" y="0"/>
                </a:lnTo>
                <a:close/>
              </a:path>
            </a:pathLst>
          </a:custGeom>
          <a:solidFill>
            <a:srgbClr val="1AA7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任意多边形 20"/>
          <p:cNvSpPr>
            <a:spLocks noChangeArrowheads="1"/>
          </p:cNvSpPr>
          <p:nvPr/>
        </p:nvSpPr>
        <p:spPr bwMode="auto">
          <a:xfrm>
            <a:off x="1268413" y="-74613"/>
            <a:ext cx="635000" cy="1357313"/>
          </a:xfrm>
          <a:custGeom>
            <a:avLst/>
            <a:gdLst>
              <a:gd name="T0" fmla="*/ 105747 w 634481"/>
              <a:gd name="T1" fmla="*/ 1069910 h 1356049"/>
              <a:gd name="T2" fmla="*/ 0 w 634481"/>
              <a:gd name="T3" fmla="*/ 12441 h 1356049"/>
              <a:gd name="T4" fmla="*/ 236375 w 634481"/>
              <a:gd name="T5" fmla="*/ 0 h 1356049"/>
              <a:gd name="T6" fmla="*/ 634481 w 634481"/>
              <a:gd name="T7" fmla="*/ 1356049 h 1356049"/>
              <a:gd name="T8" fmla="*/ 105747 w 634481"/>
              <a:gd name="T9" fmla="*/ 1069910 h 135604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34481"/>
              <a:gd name="T16" fmla="*/ 0 h 1356049"/>
              <a:gd name="T17" fmla="*/ 634481 w 634481"/>
              <a:gd name="T18" fmla="*/ 1356049 h 135604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34481" h="1356049">
                <a:moveTo>
                  <a:pt x="105747" y="1069910"/>
                </a:moveTo>
                <a:lnTo>
                  <a:pt x="0" y="12441"/>
                </a:lnTo>
                <a:lnTo>
                  <a:pt x="236375" y="0"/>
                </a:lnTo>
                <a:lnTo>
                  <a:pt x="634481" y="1356049"/>
                </a:lnTo>
                <a:lnTo>
                  <a:pt x="105747" y="1069910"/>
                </a:lnTo>
                <a:close/>
              </a:path>
            </a:pathLst>
          </a:custGeom>
          <a:solidFill>
            <a:srgbClr val="25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任意多边形 21"/>
          <p:cNvSpPr>
            <a:spLocks noChangeArrowheads="1"/>
          </p:cNvSpPr>
          <p:nvPr/>
        </p:nvSpPr>
        <p:spPr bwMode="auto">
          <a:xfrm>
            <a:off x="1498600" y="-79375"/>
            <a:ext cx="835025" cy="1343025"/>
          </a:xfrm>
          <a:custGeom>
            <a:avLst/>
            <a:gdLst>
              <a:gd name="T0" fmla="*/ 398106 w 833535"/>
              <a:gd name="T1" fmla="*/ 1343608 h 1343608"/>
              <a:gd name="T2" fmla="*/ 833535 w 833535"/>
              <a:gd name="T3" fmla="*/ 982824 h 1343608"/>
              <a:gd name="T4" fmla="*/ 279918 w 833535"/>
              <a:gd name="T5" fmla="*/ 0 h 1343608"/>
              <a:gd name="T6" fmla="*/ 0 w 833535"/>
              <a:gd name="T7" fmla="*/ 18661 h 1343608"/>
              <a:gd name="T8" fmla="*/ 398106 w 833535"/>
              <a:gd name="T9" fmla="*/ 1343608 h 134360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33535"/>
              <a:gd name="T16" fmla="*/ 0 h 1343608"/>
              <a:gd name="T17" fmla="*/ 833535 w 833535"/>
              <a:gd name="T18" fmla="*/ 1343608 h 134360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33535" h="1343608">
                <a:moveTo>
                  <a:pt x="398106" y="1343608"/>
                </a:moveTo>
                <a:lnTo>
                  <a:pt x="833535" y="982824"/>
                </a:lnTo>
                <a:lnTo>
                  <a:pt x="279918" y="0"/>
                </a:lnTo>
                <a:lnTo>
                  <a:pt x="0" y="18661"/>
                </a:lnTo>
                <a:lnTo>
                  <a:pt x="398106" y="1343608"/>
                </a:lnTo>
                <a:close/>
              </a:path>
            </a:pathLst>
          </a:custGeom>
          <a:solidFill>
            <a:srgbClr val="BE1F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任意多边形 22"/>
          <p:cNvSpPr>
            <a:spLocks noChangeArrowheads="1"/>
          </p:cNvSpPr>
          <p:nvPr/>
        </p:nvSpPr>
        <p:spPr bwMode="auto">
          <a:xfrm>
            <a:off x="-279400" y="136525"/>
            <a:ext cx="1654175" cy="1673225"/>
          </a:xfrm>
          <a:custGeom>
            <a:avLst/>
            <a:gdLst>
              <a:gd name="T0" fmla="*/ 1654628 w 1654628"/>
              <a:gd name="T1" fmla="*/ 858416 h 1673290"/>
              <a:gd name="T2" fmla="*/ 1418253 w 1654628"/>
              <a:gd name="T3" fmla="*/ 1673290 h 1673290"/>
              <a:gd name="T4" fmla="*/ 0 w 1654628"/>
              <a:gd name="T5" fmla="*/ 99527 h 1673290"/>
              <a:gd name="T6" fmla="*/ 136849 w 1654628"/>
              <a:gd name="T7" fmla="*/ 0 h 1673290"/>
              <a:gd name="T8" fmla="*/ 1654628 w 1654628"/>
              <a:gd name="T9" fmla="*/ 858416 h 16732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654628"/>
              <a:gd name="T16" fmla="*/ 0 h 1673290"/>
              <a:gd name="T17" fmla="*/ 1654628 w 1654628"/>
              <a:gd name="T18" fmla="*/ 1673290 h 16732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654628" h="1673290">
                <a:moveTo>
                  <a:pt x="1654628" y="858416"/>
                </a:moveTo>
                <a:lnTo>
                  <a:pt x="1418253" y="1673290"/>
                </a:lnTo>
                <a:lnTo>
                  <a:pt x="0" y="99527"/>
                </a:lnTo>
                <a:lnTo>
                  <a:pt x="136849" y="0"/>
                </a:lnTo>
                <a:lnTo>
                  <a:pt x="1654628" y="858416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任意多边形 23"/>
          <p:cNvSpPr>
            <a:spLocks noChangeArrowheads="1"/>
          </p:cNvSpPr>
          <p:nvPr/>
        </p:nvSpPr>
        <p:spPr bwMode="auto">
          <a:xfrm>
            <a:off x="-17463" y="-68263"/>
            <a:ext cx="1392238" cy="1063626"/>
          </a:xfrm>
          <a:custGeom>
            <a:avLst/>
            <a:gdLst>
              <a:gd name="T0" fmla="*/ 1393372 w 1393372"/>
              <a:gd name="T1" fmla="*/ 1063690 h 1063690"/>
              <a:gd name="T2" fmla="*/ 1293845 w 1393372"/>
              <a:gd name="T3" fmla="*/ 6221 h 1063690"/>
              <a:gd name="T4" fmla="*/ 223935 w 1393372"/>
              <a:gd name="T5" fmla="*/ 0 h 1063690"/>
              <a:gd name="T6" fmla="*/ 0 w 1393372"/>
              <a:gd name="T7" fmla="*/ 292359 h 1063690"/>
              <a:gd name="T8" fmla="*/ 1393372 w 1393372"/>
              <a:gd name="T9" fmla="*/ 1063690 h 10636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93372"/>
              <a:gd name="T16" fmla="*/ 0 h 1063690"/>
              <a:gd name="T17" fmla="*/ 1393372 w 1393372"/>
              <a:gd name="T18" fmla="*/ 1063690 h 10636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93372" h="1063690">
                <a:moveTo>
                  <a:pt x="1393372" y="1063690"/>
                </a:moveTo>
                <a:lnTo>
                  <a:pt x="1293845" y="6221"/>
                </a:lnTo>
                <a:lnTo>
                  <a:pt x="223935" y="0"/>
                </a:lnTo>
                <a:lnTo>
                  <a:pt x="0" y="292359"/>
                </a:lnTo>
                <a:lnTo>
                  <a:pt x="1393372" y="1063690"/>
                </a:lnTo>
                <a:close/>
              </a:path>
            </a:pathLst>
          </a:custGeom>
          <a:solidFill>
            <a:srgbClr val="4CC4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任意多边形 26"/>
          <p:cNvSpPr>
            <a:spLocks noChangeArrowheads="1"/>
          </p:cNvSpPr>
          <p:nvPr/>
        </p:nvSpPr>
        <p:spPr bwMode="auto">
          <a:xfrm>
            <a:off x="2892425" y="3619500"/>
            <a:ext cx="398463" cy="1711325"/>
          </a:xfrm>
          <a:custGeom>
            <a:avLst/>
            <a:gdLst>
              <a:gd name="T0" fmla="*/ 0 w 398106"/>
              <a:gd name="T1" fmla="*/ 0 h 1710612"/>
              <a:gd name="T2" fmla="*/ 398106 w 398106"/>
              <a:gd name="T3" fmla="*/ 982824 h 1710612"/>
              <a:gd name="T4" fmla="*/ 286139 w 398106"/>
              <a:gd name="T5" fmla="*/ 1710612 h 1710612"/>
              <a:gd name="T6" fmla="*/ 0 w 398106"/>
              <a:gd name="T7" fmla="*/ 0 h 1710612"/>
              <a:gd name="T8" fmla="*/ 0 60000 65536"/>
              <a:gd name="T9" fmla="*/ 0 60000 65536"/>
              <a:gd name="T10" fmla="*/ 0 60000 65536"/>
              <a:gd name="T11" fmla="*/ 0 60000 65536"/>
              <a:gd name="T12" fmla="*/ 0 w 398106"/>
              <a:gd name="T13" fmla="*/ 0 h 1710612"/>
              <a:gd name="T14" fmla="*/ 398106 w 398106"/>
              <a:gd name="T15" fmla="*/ 1710612 h 171061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8106" h="1710612">
                <a:moveTo>
                  <a:pt x="0" y="0"/>
                </a:moveTo>
                <a:lnTo>
                  <a:pt x="398106" y="982824"/>
                </a:lnTo>
                <a:lnTo>
                  <a:pt x="286139" y="1710612"/>
                </a:lnTo>
                <a:lnTo>
                  <a:pt x="0" y="0"/>
                </a:lnTo>
                <a:close/>
              </a:path>
            </a:pathLst>
          </a:custGeom>
          <a:solidFill>
            <a:srgbClr val="FBA1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任意多边形 27"/>
          <p:cNvSpPr>
            <a:spLocks noChangeArrowheads="1"/>
          </p:cNvSpPr>
          <p:nvPr/>
        </p:nvSpPr>
        <p:spPr bwMode="auto">
          <a:xfrm>
            <a:off x="3184525" y="4597400"/>
            <a:ext cx="1617663" cy="565150"/>
          </a:xfrm>
          <a:custGeom>
            <a:avLst/>
            <a:gdLst>
              <a:gd name="T0" fmla="*/ 99526 w 1617306"/>
              <a:gd name="T1" fmla="*/ 0 h 566057"/>
              <a:gd name="T2" fmla="*/ 1617306 w 1617306"/>
              <a:gd name="T3" fmla="*/ 566057 h 566057"/>
              <a:gd name="T4" fmla="*/ 0 w 1617306"/>
              <a:gd name="T5" fmla="*/ 566057 h 566057"/>
              <a:gd name="T6" fmla="*/ 99526 w 1617306"/>
              <a:gd name="T7" fmla="*/ 0 h 566057"/>
              <a:gd name="T8" fmla="*/ 0 60000 65536"/>
              <a:gd name="T9" fmla="*/ 0 60000 65536"/>
              <a:gd name="T10" fmla="*/ 0 60000 65536"/>
              <a:gd name="T11" fmla="*/ 0 60000 65536"/>
              <a:gd name="T12" fmla="*/ 0 w 1617306"/>
              <a:gd name="T13" fmla="*/ 0 h 566057"/>
              <a:gd name="T14" fmla="*/ 1617306 w 1617306"/>
              <a:gd name="T15" fmla="*/ 566057 h 5660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17306" h="566057">
                <a:moveTo>
                  <a:pt x="99526" y="0"/>
                </a:moveTo>
                <a:lnTo>
                  <a:pt x="1617306" y="566057"/>
                </a:lnTo>
                <a:lnTo>
                  <a:pt x="0" y="566057"/>
                </a:lnTo>
                <a:lnTo>
                  <a:pt x="99526" y="0"/>
                </a:lnTo>
                <a:close/>
              </a:path>
            </a:pathLst>
          </a:custGeom>
          <a:solidFill>
            <a:srgbClr val="ED3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任意多边形 28"/>
          <p:cNvSpPr>
            <a:spLocks noChangeArrowheads="1"/>
          </p:cNvSpPr>
          <p:nvPr/>
        </p:nvSpPr>
        <p:spPr bwMode="auto">
          <a:xfrm>
            <a:off x="3278188" y="4011613"/>
            <a:ext cx="1790700" cy="1157287"/>
          </a:xfrm>
          <a:custGeom>
            <a:avLst/>
            <a:gdLst>
              <a:gd name="T0" fmla="*/ 87086 w 1791477"/>
              <a:gd name="T1" fmla="*/ 0 h 1156996"/>
              <a:gd name="T2" fmla="*/ 1791477 w 1791477"/>
              <a:gd name="T3" fmla="*/ 1150776 h 1156996"/>
              <a:gd name="T4" fmla="*/ 1536441 w 1791477"/>
              <a:gd name="T5" fmla="*/ 1156996 h 1156996"/>
              <a:gd name="T6" fmla="*/ 0 w 1791477"/>
              <a:gd name="T7" fmla="*/ 603380 h 1156996"/>
              <a:gd name="T8" fmla="*/ 87086 w 1791477"/>
              <a:gd name="T9" fmla="*/ 0 h 115699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791477"/>
              <a:gd name="T16" fmla="*/ 0 h 1156996"/>
              <a:gd name="T17" fmla="*/ 1791477 w 1791477"/>
              <a:gd name="T18" fmla="*/ 1156996 h 115699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791477" h="1156996">
                <a:moveTo>
                  <a:pt x="87086" y="0"/>
                </a:moveTo>
                <a:lnTo>
                  <a:pt x="1791477" y="1150776"/>
                </a:lnTo>
                <a:lnTo>
                  <a:pt x="1536441" y="1156996"/>
                </a:lnTo>
                <a:lnTo>
                  <a:pt x="0" y="603380"/>
                </a:lnTo>
                <a:lnTo>
                  <a:pt x="87086" y="0"/>
                </a:lnTo>
                <a:close/>
              </a:path>
            </a:pathLst>
          </a:custGeom>
          <a:solidFill>
            <a:srgbClr val="F05A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任意多边形 29"/>
          <p:cNvSpPr>
            <a:spLocks noChangeArrowheads="1"/>
          </p:cNvSpPr>
          <p:nvPr/>
        </p:nvSpPr>
        <p:spPr bwMode="auto">
          <a:xfrm>
            <a:off x="2886075" y="3613150"/>
            <a:ext cx="485775" cy="984250"/>
          </a:xfrm>
          <a:custGeom>
            <a:avLst/>
            <a:gdLst>
              <a:gd name="T0" fmla="*/ 0 w 491412"/>
              <a:gd name="T1" fmla="*/ 0 h 976604"/>
              <a:gd name="T2" fmla="*/ 491412 w 491412"/>
              <a:gd name="T3" fmla="*/ 398106 h 976604"/>
              <a:gd name="T4" fmla="*/ 398106 w 491412"/>
              <a:gd name="T5" fmla="*/ 976604 h 976604"/>
              <a:gd name="T6" fmla="*/ 0 w 491412"/>
              <a:gd name="T7" fmla="*/ 0 h 976604"/>
              <a:gd name="T8" fmla="*/ 0 60000 65536"/>
              <a:gd name="T9" fmla="*/ 0 60000 65536"/>
              <a:gd name="T10" fmla="*/ 0 60000 65536"/>
              <a:gd name="T11" fmla="*/ 0 60000 65536"/>
              <a:gd name="T12" fmla="*/ 0 w 491412"/>
              <a:gd name="T13" fmla="*/ 0 h 976604"/>
              <a:gd name="T14" fmla="*/ 491412 w 491412"/>
              <a:gd name="T15" fmla="*/ 976604 h 97660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1412" h="976604">
                <a:moveTo>
                  <a:pt x="0" y="0"/>
                </a:moveTo>
                <a:lnTo>
                  <a:pt x="491412" y="398106"/>
                </a:lnTo>
                <a:lnTo>
                  <a:pt x="398106" y="976604"/>
                </a:lnTo>
                <a:lnTo>
                  <a:pt x="0" y="0"/>
                </a:lnTo>
                <a:close/>
              </a:path>
            </a:pathLst>
          </a:custGeom>
          <a:solidFill>
            <a:srgbClr val="FCBA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任意多边形 32"/>
          <p:cNvSpPr>
            <a:spLocks noChangeArrowheads="1"/>
          </p:cNvSpPr>
          <p:nvPr/>
        </p:nvSpPr>
        <p:spPr bwMode="auto">
          <a:xfrm>
            <a:off x="2581275" y="1773238"/>
            <a:ext cx="1082675" cy="1884362"/>
          </a:xfrm>
          <a:custGeom>
            <a:avLst/>
            <a:gdLst>
              <a:gd name="T0" fmla="*/ 0 w 1076131"/>
              <a:gd name="T1" fmla="*/ 0 h 1841240"/>
              <a:gd name="T2" fmla="*/ 1076131 w 1076131"/>
              <a:gd name="T3" fmla="*/ 6220 h 1841240"/>
              <a:gd name="T4" fmla="*/ 304800 w 1076131"/>
              <a:gd name="T5" fmla="*/ 1841240 h 1841240"/>
              <a:gd name="T6" fmla="*/ 0 w 1076131"/>
              <a:gd name="T7" fmla="*/ 0 h 1841240"/>
              <a:gd name="T8" fmla="*/ 0 60000 65536"/>
              <a:gd name="T9" fmla="*/ 0 60000 65536"/>
              <a:gd name="T10" fmla="*/ 0 60000 65536"/>
              <a:gd name="T11" fmla="*/ 0 60000 65536"/>
              <a:gd name="T12" fmla="*/ 0 w 1076131"/>
              <a:gd name="T13" fmla="*/ 0 h 1841240"/>
              <a:gd name="T14" fmla="*/ 1076131 w 1076131"/>
              <a:gd name="T15" fmla="*/ 1841240 h 18412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76131" h="1841240">
                <a:moveTo>
                  <a:pt x="0" y="0"/>
                </a:moveTo>
                <a:lnTo>
                  <a:pt x="1076131" y="6220"/>
                </a:lnTo>
                <a:lnTo>
                  <a:pt x="304800" y="1841240"/>
                </a:lnTo>
                <a:lnTo>
                  <a:pt x="0" y="0"/>
                </a:lnTo>
                <a:close/>
              </a:path>
            </a:pathLst>
          </a:custGeom>
          <a:solidFill>
            <a:srgbClr val="EA7A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任意多边形 34"/>
          <p:cNvSpPr>
            <a:spLocks noChangeArrowheads="1"/>
          </p:cNvSpPr>
          <p:nvPr/>
        </p:nvSpPr>
        <p:spPr bwMode="auto">
          <a:xfrm>
            <a:off x="3763963" y="2052638"/>
            <a:ext cx="454025" cy="1735137"/>
          </a:xfrm>
          <a:custGeom>
            <a:avLst/>
            <a:gdLst>
              <a:gd name="T0" fmla="*/ 454090 w 454090"/>
              <a:gd name="T1" fmla="*/ 0 h 1735494"/>
              <a:gd name="T2" fmla="*/ 410547 w 454090"/>
              <a:gd name="T3" fmla="*/ 1735494 h 1735494"/>
              <a:gd name="T4" fmla="*/ 0 w 454090"/>
              <a:gd name="T5" fmla="*/ 230155 h 1735494"/>
              <a:gd name="T6" fmla="*/ 454090 w 454090"/>
              <a:gd name="T7" fmla="*/ 0 h 1735494"/>
              <a:gd name="T8" fmla="*/ 0 60000 65536"/>
              <a:gd name="T9" fmla="*/ 0 60000 65536"/>
              <a:gd name="T10" fmla="*/ 0 60000 65536"/>
              <a:gd name="T11" fmla="*/ 0 60000 65536"/>
              <a:gd name="T12" fmla="*/ 0 w 454090"/>
              <a:gd name="T13" fmla="*/ 0 h 1735494"/>
              <a:gd name="T14" fmla="*/ 454090 w 454090"/>
              <a:gd name="T15" fmla="*/ 1735494 h 17354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4090" h="1735494">
                <a:moveTo>
                  <a:pt x="454090" y="0"/>
                </a:moveTo>
                <a:lnTo>
                  <a:pt x="410547" y="1735494"/>
                </a:lnTo>
                <a:lnTo>
                  <a:pt x="0" y="230155"/>
                </a:lnTo>
                <a:lnTo>
                  <a:pt x="454090" y="0"/>
                </a:lnTo>
                <a:close/>
              </a:path>
            </a:pathLst>
          </a:custGeom>
          <a:solidFill>
            <a:srgbClr val="118A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任意多边形 37"/>
          <p:cNvSpPr>
            <a:spLocks noChangeArrowheads="1"/>
          </p:cNvSpPr>
          <p:nvPr/>
        </p:nvSpPr>
        <p:spPr bwMode="auto">
          <a:xfrm>
            <a:off x="1884363" y="-55563"/>
            <a:ext cx="1792287" cy="1841501"/>
          </a:xfrm>
          <a:custGeom>
            <a:avLst/>
            <a:gdLst>
              <a:gd name="T0" fmla="*/ 0 w 1791478"/>
              <a:gd name="T1" fmla="*/ 1318726 h 1841241"/>
              <a:gd name="T2" fmla="*/ 696686 w 1791478"/>
              <a:gd name="T3" fmla="*/ 1841241 h 1841241"/>
              <a:gd name="T4" fmla="*/ 1791478 w 1791478"/>
              <a:gd name="T5" fmla="*/ 12441 h 1841241"/>
              <a:gd name="T6" fmla="*/ 1474237 w 1791478"/>
              <a:gd name="T7" fmla="*/ 0 h 1841241"/>
              <a:gd name="T8" fmla="*/ 0 w 1791478"/>
              <a:gd name="T9" fmla="*/ 1318726 h 18412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791478"/>
              <a:gd name="T16" fmla="*/ 0 h 1841241"/>
              <a:gd name="T17" fmla="*/ 1791478 w 1791478"/>
              <a:gd name="T18" fmla="*/ 1841241 h 184124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791478" h="1841241">
                <a:moveTo>
                  <a:pt x="0" y="1318726"/>
                </a:moveTo>
                <a:lnTo>
                  <a:pt x="696686" y="1841241"/>
                </a:lnTo>
                <a:lnTo>
                  <a:pt x="1791478" y="12441"/>
                </a:lnTo>
                <a:lnTo>
                  <a:pt x="1474237" y="0"/>
                </a:lnTo>
                <a:lnTo>
                  <a:pt x="0" y="1318726"/>
                </a:lnTo>
                <a:close/>
              </a:path>
            </a:pathLst>
          </a:custGeom>
          <a:solidFill>
            <a:srgbClr val="EE40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任意多边形 40"/>
          <p:cNvSpPr>
            <a:spLocks noChangeArrowheads="1"/>
          </p:cNvSpPr>
          <p:nvPr/>
        </p:nvSpPr>
        <p:spPr bwMode="auto">
          <a:xfrm>
            <a:off x="1803400" y="-36513"/>
            <a:ext cx="511175" cy="927101"/>
          </a:xfrm>
          <a:custGeom>
            <a:avLst/>
            <a:gdLst>
              <a:gd name="T0" fmla="*/ 503853 w 510073"/>
              <a:gd name="T1" fmla="*/ 926841 h 926841"/>
              <a:gd name="T2" fmla="*/ 510073 w 510073"/>
              <a:gd name="T3" fmla="*/ 12441 h 926841"/>
              <a:gd name="T4" fmla="*/ 0 w 510073"/>
              <a:gd name="T5" fmla="*/ 0 h 926841"/>
              <a:gd name="T6" fmla="*/ 503853 w 510073"/>
              <a:gd name="T7" fmla="*/ 926841 h 926841"/>
              <a:gd name="T8" fmla="*/ 0 60000 65536"/>
              <a:gd name="T9" fmla="*/ 0 60000 65536"/>
              <a:gd name="T10" fmla="*/ 0 60000 65536"/>
              <a:gd name="T11" fmla="*/ 0 60000 65536"/>
              <a:gd name="T12" fmla="*/ 0 w 510073"/>
              <a:gd name="T13" fmla="*/ 0 h 926841"/>
              <a:gd name="T14" fmla="*/ 510073 w 510073"/>
              <a:gd name="T15" fmla="*/ 926841 h 9268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0073" h="926841">
                <a:moveTo>
                  <a:pt x="503853" y="926841"/>
                </a:moveTo>
                <a:cubicBezTo>
                  <a:pt x="505926" y="622041"/>
                  <a:pt x="508000" y="317241"/>
                  <a:pt x="510073" y="12441"/>
                </a:cubicBezTo>
                <a:lnTo>
                  <a:pt x="0" y="0"/>
                </a:lnTo>
                <a:lnTo>
                  <a:pt x="503853" y="926841"/>
                </a:lnTo>
                <a:close/>
              </a:path>
            </a:pathLst>
          </a:custGeom>
          <a:solidFill>
            <a:srgbClr val="D91D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任意多边形 41"/>
          <p:cNvSpPr>
            <a:spLocks noChangeArrowheads="1"/>
          </p:cNvSpPr>
          <p:nvPr/>
        </p:nvSpPr>
        <p:spPr bwMode="auto">
          <a:xfrm>
            <a:off x="2406650" y="-17463"/>
            <a:ext cx="585788" cy="334963"/>
          </a:xfrm>
          <a:custGeom>
            <a:avLst/>
            <a:gdLst>
              <a:gd name="T0" fmla="*/ 0 w 528734"/>
              <a:gd name="T1" fmla="*/ 0 h 311020"/>
              <a:gd name="T2" fmla="*/ 317240 w 528734"/>
              <a:gd name="T3" fmla="*/ 6220 h 311020"/>
              <a:gd name="T4" fmla="*/ 528734 w 528734"/>
              <a:gd name="T5" fmla="*/ 311020 h 311020"/>
              <a:gd name="T6" fmla="*/ 0 w 528734"/>
              <a:gd name="T7" fmla="*/ 0 h 311020"/>
              <a:gd name="T8" fmla="*/ 0 60000 65536"/>
              <a:gd name="T9" fmla="*/ 0 60000 65536"/>
              <a:gd name="T10" fmla="*/ 0 60000 65536"/>
              <a:gd name="T11" fmla="*/ 0 60000 65536"/>
              <a:gd name="T12" fmla="*/ 0 w 528734"/>
              <a:gd name="T13" fmla="*/ 0 h 311020"/>
              <a:gd name="T14" fmla="*/ 528734 w 528734"/>
              <a:gd name="T15" fmla="*/ 311020 h 31102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8734" h="311020">
                <a:moveTo>
                  <a:pt x="0" y="0"/>
                </a:moveTo>
                <a:lnTo>
                  <a:pt x="317240" y="6220"/>
                </a:lnTo>
                <a:lnTo>
                  <a:pt x="528734" y="311020"/>
                </a:lnTo>
                <a:lnTo>
                  <a:pt x="0" y="0"/>
                </a:lnTo>
                <a:close/>
              </a:path>
            </a:pathLst>
          </a:custGeom>
          <a:solidFill>
            <a:srgbClr val="1594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任意多边形 42"/>
          <p:cNvSpPr>
            <a:spLocks noChangeArrowheads="1"/>
          </p:cNvSpPr>
          <p:nvPr/>
        </p:nvSpPr>
        <p:spPr bwMode="auto">
          <a:xfrm>
            <a:off x="2755900" y="-12700"/>
            <a:ext cx="565150" cy="317500"/>
          </a:xfrm>
          <a:custGeom>
            <a:avLst/>
            <a:gdLst>
              <a:gd name="T0" fmla="*/ 0 w 566057"/>
              <a:gd name="T1" fmla="*/ 0 h 286139"/>
              <a:gd name="T2" fmla="*/ 566057 w 566057"/>
              <a:gd name="T3" fmla="*/ 6220 h 286139"/>
              <a:gd name="T4" fmla="*/ 223934 w 566057"/>
              <a:gd name="T5" fmla="*/ 286139 h 286139"/>
              <a:gd name="T6" fmla="*/ 0 w 566057"/>
              <a:gd name="T7" fmla="*/ 0 h 286139"/>
              <a:gd name="T8" fmla="*/ 0 60000 65536"/>
              <a:gd name="T9" fmla="*/ 0 60000 65536"/>
              <a:gd name="T10" fmla="*/ 0 60000 65536"/>
              <a:gd name="T11" fmla="*/ 0 60000 65536"/>
              <a:gd name="T12" fmla="*/ 0 w 566057"/>
              <a:gd name="T13" fmla="*/ 0 h 286139"/>
              <a:gd name="T14" fmla="*/ 566057 w 566057"/>
              <a:gd name="T15" fmla="*/ 286139 h 2861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66057" h="286139">
                <a:moveTo>
                  <a:pt x="0" y="0"/>
                </a:moveTo>
                <a:lnTo>
                  <a:pt x="566057" y="6220"/>
                </a:lnTo>
                <a:lnTo>
                  <a:pt x="223934" y="286139"/>
                </a:lnTo>
                <a:lnTo>
                  <a:pt x="0" y="0"/>
                </a:lnTo>
                <a:close/>
              </a:path>
            </a:pathLst>
          </a:custGeom>
          <a:solidFill>
            <a:srgbClr val="217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任意多边形 43"/>
          <p:cNvSpPr>
            <a:spLocks noChangeArrowheads="1"/>
          </p:cNvSpPr>
          <p:nvPr/>
        </p:nvSpPr>
        <p:spPr bwMode="auto">
          <a:xfrm>
            <a:off x="3794125" y="-12700"/>
            <a:ext cx="274638" cy="939800"/>
          </a:xfrm>
          <a:custGeom>
            <a:avLst/>
            <a:gdLst>
              <a:gd name="T0" fmla="*/ 273698 w 273698"/>
              <a:gd name="T1" fmla="*/ 18661 h 939281"/>
              <a:gd name="T2" fmla="*/ 0 w 273698"/>
              <a:gd name="T3" fmla="*/ 939281 h 939281"/>
              <a:gd name="T4" fmla="*/ 161730 w 273698"/>
              <a:gd name="T5" fmla="*/ 0 h 939281"/>
              <a:gd name="T6" fmla="*/ 273698 w 273698"/>
              <a:gd name="T7" fmla="*/ 18661 h 939281"/>
              <a:gd name="T8" fmla="*/ 0 60000 65536"/>
              <a:gd name="T9" fmla="*/ 0 60000 65536"/>
              <a:gd name="T10" fmla="*/ 0 60000 65536"/>
              <a:gd name="T11" fmla="*/ 0 60000 65536"/>
              <a:gd name="T12" fmla="*/ 0 w 273698"/>
              <a:gd name="T13" fmla="*/ 0 h 939281"/>
              <a:gd name="T14" fmla="*/ 273698 w 273698"/>
              <a:gd name="T15" fmla="*/ 939281 h 93928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3698" h="939281">
                <a:moveTo>
                  <a:pt x="273698" y="18661"/>
                </a:moveTo>
                <a:lnTo>
                  <a:pt x="0" y="939281"/>
                </a:lnTo>
                <a:lnTo>
                  <a:pt x="161730" y="0"/>
                </a:lnTo>
                <a:lnTo>
                  <a:pt x="273698" y="18661"/>
                </a:lnTo>
                <a:close/>
              </a:path>
            </a:pathLst>
          </a:custGeom>
          <a:solidFill>
            <a:srgbClr val="1796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任意多边形 44"/>
          <p:cNvSpPr>
            <a:spLocks noChangeArrowheads="1"/>
          </p:cNvSpPr>
          <p:nvPr/>
        </p:nvSpPr>
        <p:spPr bwMode="auto">
          <a:xfrm>
            <a:off x="3787775" y="-23813"/>
            <a:ext cx="603250" cy="1547813"/>
          </a:xfrm>
          <a:custGeom>
            <a:avLst/>
            <a:gdLst>
              <a:gd name="T0" fmla="*/ 267477 w 603379"/>
              <a:gd name="T1" fmla="*/ 6220 h 1548881"/>
              <a:gd name="T2" fmla="*/ 472751 w 603379"/>
              <a:gd name="T3" fmla="*/ 0 h 1548881"/>
              <a:gd name="T4" fmla="*/ 603379 w 603379"/>
              <a:gd name="T5" fmla="*/ 1548881 h 1548881"/>
              <a:gd name="T6" fmla="*/ 0 w 603379"/>
              <a:gd name="T7" fmla="*/ 939281 h 1548881"/>
              <a:gd name="T8" fmla="*/ 267477 w 603379"/>
              <a:gd name="T9" fmla="*/ 6220 h 15488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3379"/>
              <a:gd name="T16" fmla="*/ 0 h 1548881"/>
              <a:gd name="T17" fmla="*/ 603379 w 603379"/>
              <a:gd name="T18" fmla="*/ 1548881 h 15488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3379" h="1548881">
                <a:moveTo>
                  <a:pt x="267477" y="6220"/>
                </a:moveTo>
                <a:lnTo>
                  <a:pt x="472751" y="0"/>
                </a:lnTo>
                <a:lnTo>
                  <a:pt x="603379" y="1548881"/>
                </a:lnTo>
                <a:lnTo>
                  <a:pt x="0" y="939281"/>
                </a:lnTo>
                <a:lnTo>
                  <a:pt x="267477" y="6220"/>
                </a:lnTo>
                <a:close/>
              </a:path>
            </a:pathLst>
          </a:custGeom>
          <a:solidFill>
            <a:srgbClr val="107AA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任意多边形 45"/>
          <p:cNvSpPr>
            <a:spLocks noChangeArrowheads="1"/>
          </p:cNvSpPr>
          <p:nvPr/>
        </p:nvSpPr>
        <p:spPr bwMode="auto">
          <a:xfrm>
            <a:off x="3651250" y="908050"/>
            <a:ext cx="746125" cy="889000"/>
          </a:xfrm>
          <a:custGeom>
            <a:avLst/>
            <a:gdLst>
              <a:gd name="T0" fmla="*/ 143070 w 746449"/>
              <a:gd name="T1" fmla="*/ 0 h 889518"/>
              <a:gd name="T2" fmla="*/ 746449 w 746449"/>
              <a:gd name="T3" fmla="*/ 603379 h 889518"/>
              <a:gd name="T4" fmla="*/ 0 w 746449"/>
              <a:gd name="T5" fmla="*/ 889518 h 889518"/>
              <a:gd name="T6" fmla="*/ 143070 w 746449"/>
              <a:gd name="T7" fmla="*/ 0 h 889518"/>
              <a:gd name="T8" fmla="*/ 0 60000 65536"/>
              <a:gd name="T9" fmla="*/ 0 60000 65536"/>
              <a:gd name="T10" fmla="*/ 0 60000 65536"/>
              <a:gd name="T11" fmla="*/ 0 60000 65536"/>
              <a:gd name="T12" fmla="*/ 0 w 746449"/>
              <a:gd name="T13" fmla="*/ 0 h 889518"/>
              <a:gd name="T14" fmla="*/ 746449 w 746449"/>
              <a:gd name="T15" fmla="*/ 889518 h 8895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46449" h="889518">
                <a:moveTo>
                  <a:pt x="143070" y="0"/>
                </a:moveTo>
                <a:lnTo>
                  <a:pt x="746449" y="603379"/>
                </a:lnTo>
                <a:lnTo>
                  <a:pt x="0" y="889518"/>
                </a:lnTo>
                <a:lnTo>
                  <a:pt x="143070" y="0"/>
                </a:lnTo>
                <a:close/>
              </a:path>
            </a:pathLst>
          </a:custGeom>
          <a:solidFill>
            <a:srgbClr val="12B0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任意多边形 46"/>
          <p:cNvSpPr>
            <a:spLocks noChangeArrowheads="1"/>
          </p:cNvSpPr>
          <p:nvPr/>
        </p:nvSpPr>
        <p:spPr bwMode="auto">
          <a:xfrm>
            <a:off x="3644900" y="1485900"/>
            <a:ext cx="1150938" cy="304800"/>
          </a:xfrm>
          <a:custGeom>
            <a:avLst/>
            <a:gdLst>
              <a:gd name="T0" fmla="*/ 696686 w 1094792"/>
              <a:gd name="T1" fmla="*/ 0 h 286139"/>
              <a:gd name="T2" fmla="*/ 1094792 w 1094792"/>
              <a:gd name="T3" fmla="*/ 273698 h 286139"/>
              <a:gd name="T4" fmla="*/ 0 w 1094792"/>
              <a:gd name="T5" fmla="*/ 286139 h 286139"/>
              <a:gd name="T6" fmla="*/ 696686 w 1094792"/>
              <a:gd name="T7" fmla="*/ 0 h 286139"/>
              <a:gd name="T8" fmla="*/ 0 60000 65536"/>
              <a:gd name="T9" fmla="*/ 0 60000 65536"/>
              <a:gd name="T10" fmla="*/ 0 60000 65536"/>
              <a:gd name="T11" fmla="*/ 0 60000 65536"/>
              <a:gd name="T12" fmla="*/ 0 w 1094792"/>
              <a:gd name="T13" fmla="*/ 0 h 286139"/>
              <a:gd name="T14" fmla="*/ 1094792 w 1094792"/>
              <a:gd name="T15" fmla="*/ 286139 h 2861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94792" h="286139">
                <a:moveTo>
                  <a:pt x="696686" y="0"/>
                </a:moveTo>
                <a:lnTo>
                  <a:pt x="1094792" y="273698"/>
                </a:lnTo>
                <a:lnTo>
                  <a:pt x="0" y="286139"/>
                </a:lnTo>
                <a:lnTo>
                  <a:pt x="696686" y="0"/>
                </a:lnTo>
                <a:close/>
              </a:path>
            </a:pathLst>
          </a:custGeom>
          <a:solidFill>
            <a:srgbClr val="0673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任意多边形 48"/>
          <p:cNvSpPr>
            <a:spLocks noChangeArrowheads="1"/>
          </p:cNvSpPr>
          <p:nvPr/>
        </p:nvSpPr>
        <p:spPr bwMode="auto">
          <a:xfrm>
            <a:off x="4335463" y="958850"/>
            <a:ext cx="161925" cy="322263"/>
          </a:xfrm>
          <a:custGeom>
            <a:avLst/>
            <a:gdLst>
              <a:gd name="T0" fmla="*/ 149290 w 149290"/>
              <a:gd name="T1" fmla="*/ 0 h 323461"/>
              <a:gd name="T2" fmla="*/ 111968 w 149290"/>
              <a:gd name="T3" fmla="*/ 323461 h 323461"/>
              <a:gd name="T4" fmla="*/ 0 w 149290"/>
              <a:gd name="T5" fmla="*/ 74645 h 323461"/>
              <a:gd name="T6" fmla="*/ 149290 w 149290"/>
              <a:gd name="T7" fmla="*/ 0 h 323461"/>
              <a:gd name="T8" fmla="*/ 0 60000 65536"/>
              <a:gd name="T9" fmla="*/ 0 60000 65536"/>
              <a:gd name="T10" fmla="*/ 0 60000 65536"/>
              <a:gd name="T11" fmla="*/ 0 60000 65536"/>
              <a:gd name="T12" fmla="*/ 0 w 149290"/>
              <a:gd name="T13" fmla="*/ 0 h 323461"/>
              <a:gd name="T14" fmla="*/ 149290 w 149290"/>
              <a:gd name="T15" fmla="*/ 323461 h 3234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9290" h="323461">
                <a:moveTo>
                  <a:pt x="149290" y="0"/>
                </a:moveTo>
                <a:lnTo>
                  <a:pt x="111968" y="323461"/>
                </a:lnTo>
                <a:lnTo>
                  <a:pt x="0" y="74645"/>
                </a:lnTo>
                <a:lnTo>
                  <a:pt x="149290" y="0"/>
                </a:lnTo>
                <a:close/>
              </a:path>
            </a:pathLst>
          </a:custGeom>
          <a:solidFill>
            <a:srgbClr val="0F79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任意多边形 49"/>
          <p:cNvSpPr>
            <a:spLocks noChangeArrowheads="1"/>
          </p:cNvSpPr>
          <p:nvPr/>
        </p:nvSpPr>
        <p:spPr bwMode="auto">
          <a:xfrm>
            <a:off x="4341813" y="1038225"/>
            <a:ext cx="298450" cy="622300"/>
          </a:xfrm>
          <a:custGeom>
            <a:avLst/>
            <a:gdLst>
              <a:gd name="T0" fmla="*/ 0 w 298579"/>
              <a:gd name="T1" fmla="*/ 0 h 622040"/>
              <a:gd name="T2" fmla="*/ 298579 w 298579"/>
              <a:gd name="T3" fmla="*/ 622040 h 622040"/>
              <a:gd name="T4" fmla="*/ 37322 w 298579"/>
              <a:gd name="T5" fmla="*/ 373224 h 622040"/>
              <a:gd name="T6" fmla="*/ 0 w 298579"/>
              <a:gd name="T7" fmla="*/ 0 h 622040"/>
              <a:gd name="T8" fmla="*/ 0 60000 65536"/>
              <a:gd name="T9" fmla="*/ 0 60000 65536"/>
              <a:gd name="T10" fmla="*/ 0 60000 65536"/>
              <a:gd name="T11" fmla="*/ 0 60000 65536"/>
              <a:gd name="T12" fmla="*/ 0 w 298579"/>
              <a:gd name="T13" fmla="*/ 0 h 622040"/>
              <a:gd name="T14" fmla="*/ 298579 w 298579"/>
              <a:gd name="T15" fmla="*/ 622040 h 6220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8579" h="622040">
                <a:moveTo>
                  <a:pt x="0" y="0"/>
                </a:moveTo>
                <a:lnTo>
                  <a:pt x="298579" y="622040"/>
                </a:lnTo>
                <a:lnTo>
                  <a:pt x="37322" y="373224"/>
                </a:lnTo>
                <a:lnTo>
                  <a:pt x="0" y="0"/>
                </a:lnTo>
                <a:close/>
              </a:path>
            </a:pathLst>
          </a:custGeom>
          <a:solidFill>
            <a:srgbClr val="0F597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任意多边形 50"/>
          <p:cNvSpPr>
            <a:spLocks noChangeArrowheads="1"/>
          </p:cNvSpPr>
          <p:nvPr/>
        </p:nvSpPr>
        <p:spPr bwMode="auto">
          <a:xfrm>
            <a:off x="4378325" y="1412875"/>
            <a:ext cx="430213" cy="373063"/>
          </a:xfrm>
          <a:custGeom>
            <a:avLst/>
            <a:gdLst>
              <a:gd name="T0" fmla="*/ 0 w 429208"/>
              <a:gd name="T1" fmla="*/ 0 h 373225"/>
              <a:gd name="T2" fmla="*/ 429208 w 429208"/>
              <a:gd name="T3" fmla="*/ 373225 h 373225"/>
              <a:gd name="T4" fmla="*/ 0 w 429208"/>
              <a:gd name="T5" fmla="*/ 93306 h 373225"/>
              <a:gd name="T6" fmla="*/ 0 w 429208"/>
              <a:gd name="T7" fmla="*/ 0 h 373225"/>
              <a:gd name="T8" fmla="*/ 0 60000 65536"/>
              <a:gd name="T9" fmla="*/ 0 60000 65536"/>
              <a:gd name="T10" fmla="*/ 0 60000 65536"/>
              <a:gd name="T11" fmla="*/ 0 60000 65536"/>
              <a:gd name="T12" fmla="*/ 0 w 429208"/>
              <a:gd name="T13" fmla="*/ 0 h 373225"/>
              <a:gd name="T14" fmla="*/ 429208 w 429208"/>
              <a:gd name="T15" fmla="*/ 373225 h 373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9208" h="373225">
                <a:moveTo>
                  <a:pt x="0" y="0"/>
                </a:moveTo>
                <a:lnTo>
                  <a:pt x="429208" y="373225"/>
                </a:lnTo>
                <a:lnTo>
                  <a:pt x="0" y="93306"/>
                </a:lnTo>
                <a:lnTo>
                  <a:pt x="0" y="0"/>
                </a:lnTo>
                <a:close/>
              </a:path>
            </a:pathLst>
          </a:custGeom>
          <a:solidFill>
            <a:srgbClr val="1142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任意多边形 51"/>
          <p:cNvSpPr>
            <a:spLocks noChangeArrowheads="1"/>
          </p:cNvSpPr>
          <p:nvPr/>
        </p:nvSpPr>
        <p:spPr bwMode="auto">
          <a:xfrm>
            <a:off x="4422775" y="1238250"/>
            <a:ext cx="373063" cy="539750"/>
          </a:xfrm>
          <a:custGeom>
            <a:avLst/>
            <a:gdLst>
              <a:gd name="T0" fmla="*/ 0 w 329682"/>
              <a:gd name="T1" fmla="*/ 0 h 541176"/>
              <a:gd name="T2" fmla="*/ 329682 w 329682"/>
              <a:gd name="T3" fmla="*/ 541176 h 541176"/>
              <a:gd name="T4" fmla="*/ 174172 w 329682"/>
              <a:gd name="T5" fmla="*/ 385666 h 541176"/>
              <a:gd name="T6" fmla="*/ 0 w 329682"/>
              <a:gd name="T7" fmla="*/ 0 h 541176"/>
              <a:gd name="T8" fmla="*/ 0 60000 65536"/>
              <a:gd name="T9" fmla="*/ 0 60000 65536"/>
              <a:gd name="T10" fmla="*/ 0 60000 65536"/>
              <a:gd name="T11" fmla="*/ 0 60000 65536"/>
              <a:gd name="T12" fmla="*/ 0 w 329682"/>
              <a:gd name="T13" fmla="*/ 0 h 541176"/>
              <a:gd name="T14" fmla="*/ 329682 w 329682"/>
              <a:gd name="T15" fmla="*/ 541176 h 5411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29682" h="541176">
                <a:moveTo>
                  <a:pt x="0" y="0"/>
                </a:moveTo>
                <a:lnTo>
                  <a:pt x="329682" y="541176"/>
                </a:lnTo>
                <a:lnTo>
                  <a:pt x="174172" y="385666"/>
                </a:lnTo>
                <a:lnTo>
                  <a:pt x="0" y="0"/>
                </a:lnTo>
                <a:close/>
              </a:path>
            </a:pathLst>
          </a:custGeom>
          <a:solidFill>
            <a:srgbClr val="007D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任意多边形 52"/>
          <p:cNvSpPr>
            <a:spLocks noChangeArrowheads="1"/>
          </p:cNvSpPr>
          <p:nvPr/>
        </p:nvSpPr>
        <p:spPr bwMode="auto">
          <a:xfrm rot="183440">
            <a:off x="-136525" y="184150"/>
            <a:ext cx="390525" cy="179388"/>
          </a:xfrm>
          <a:custGeom>
            <a:avLst/>
            <a:gdLst>
              <a:gd name="T0" fmla="*/ 43542 w 391885"/>
              <a:gd name="T1" fmla="*/ 0 h 180392"/>
              <a:gd name="T2" fmla="*/ 391885 w 391885"/>
              <a:gd name="T3" fmla="*/ 180392 h 180392"/>
              <a:gd name="T4" fmla="*/ 0 w 391885"/>
              <a:gd name="T5" fmla="*/ 143070 h 180392"/>
              <a:gd name="T6" fmla="*/ 43542 w 391885"/>
              <a:gd name="T7" fmla="*/ 0 h 180392"/>
              <a:gd name="T8" fmla="*/ 0 60000 65536"/>
              <a:gd name="T9" fmla="*/ 0 60000 65536"/>
              <a:gd name="T10" fmla="*/ 0 60000 65536"/>
              <a:gd name="T11" fmla="*/ 0 60000 65536"/>
              <a:gd name="T12" fmla="*/ 0 w 391885"/>
              <a:gd name="T13" fmla="*/ 0 h 180392"/>
              <a:gd name="T14" fmla="*/ 391885 w 391885"/>
              <a:gd name="T15" fmla="*/ 180392 h 18039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1885" h="180392">
                <a:moveTo>
                  <a:pt x="43542" y="0"/>
                </a:moveTo>
                <a:lnTo>
                  <a:pt x="391885" y="180392"/>
                </a:lnTo>
                <a:lnTo>
                  <a:pt x="0" y="143070"/>
                </a:lnTo>
                <a:lnTo>
                  <a:pt x="43542" y="0"/>
                </a:lnTo>
                <a:close/>
              </a:path>
            </a:pathLst>
          </a:custGeom>
          <a:solidFill>
            <a:srgbClr val="FCB7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任意多边形 53"/>
          <p:cNvSpPr>
            <a:spLocks noChangeArrowheads="1"/>
          </p:cNvSpPr>
          <p:nvPr/>
        </p:nvSpPr>
        <p:spPr bwMode="auto">
          <a:xfrm>
            <a:off x="4824413" y="603250"/>
            <a:ext cx="242887" cy="515938"/>
          </a:xfrm>
          <a:custGeom>
            <a:avLst/>
            <a:gdLst>
              <a:gd name="T0" fmla="*/ 199053 w 242596"/>
              <a:gd name="T1" fmla="*/ 0 h 516294"/>
              <a:gd name="T2" fmla="*/ 0 w 242596"/>
              <a:gd name="T3" fmla="*/ 111967 h 516294"/>
              <a:gd name="T4" fmla="*/ 242596 w 242596"/>
              <a:gd name="T5" fmla="*/ 516294 h 516294"/>
              <a:gd name="T6" fmla="*/ 199053 w 242596"/>
              <a:gd name="T7" fmla="*/ 0 h 516294"/>
              <a:gd name="T8" fmla="*/ 0 60000 65536"/>
              <a:gd name="T9" fmla="*/ 0 60000 65536"/>
              <a:gd name="T10" fmla="*/ 0 60000 65536"/>
              <a:gd name="T11" fmla="*/ 0 60000 65536"/>
              <a:gd name="T12" fmla="*/ 0 w 242596"/>
              <a:gd name="T13" fmla="*/ 0 h 516294"/>
              <a:gd name="T14" fmla="*/ 242596 w 242596"/>
              <a:gd name="T15" fmla="*/ 516294 h 5162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2596" h="516294">
                <a:moveTo>
                  <a:pt x="199053" y="0"/>
                </a:moveTo>
                <a:lnTo>
                  <a:pt x="0" y="111967"/>
                </a:lnTo>
                <a:lnTo>
                  <a:pt x="242596" y="516294"/>
                </a:lnTo>
                <a:lnTo>
                  <a:pt x="199053" y="0"/>
                </a:lnTo>
                <a:close/>
              </a:path>
            </a:pathLst>
          </a:custGeom>
          <a:solidFill>
            <a:srgbClr val="125B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任意多边形 54"/>
          <p:cNvSpPr>
            <a:spLocks noChangeArrowheads="1"/>
          </p:cNvSpPr>
          <p:nvPr/>
        </p:nvSpPr>
        <p:spPr bwMode="auto">
          <a:xfrm>
            <a:off x="5762625" y="1263650"/>
            <a:ext cx="523875" cy="266700"/>
          </a:xfrm>
          <a:custGeom>
            <a:avLst/>
            <a:gdLst>
              <a:gd name="T0" fmla="*/ 0 w 522514"/>
              <a:gd name="T1" fmla="*/ 12441 h 267478"/>
              <a:gd name="T2" fmla="*/ 522514 w 522514"/>
              <a:gd name="T3" fmla="*/ 0 h 267478"/>
              <a:gd name="T4" fmla="*/ 273698 w 522514"/>
              <a:gd name="T5" fmla="*/ 267478 h 267478"/>
              <a:gd name="T6" fmla="*/ 0 w 522514"/>
              <a:gd name="T7" fmla="*/ 12441 h 267478"/>
              <a:gd name="T8" fmla="*/ 0 60000 65536"/>
              <a:gd name="T9" fmla="*/ 0 60000 65536"/>
              <a:gd name="T10" fmla="*/ 0 60000 65536"/>
              <a:gd name="T11" fmla="*/ 0 60000 65536"/>
              <a:gd name="T12" fmla="*/ 0 w 522514"/>
              <a:gd name="T13" fmla="*/ 0 h 267478"/>
              <a:gd name="T14" fmla="*/ 522514 w 522514"/>
              <a:gd name="T15" fmla="*/ 267478 h 2674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2514" h="267478">
                <a:moveTo>
                  <a:pt x="0" y="12441"/>
                </a:moveTo>
                <a:lnTo>
                  <a:pt x="522514" y="0"/>
                </a:lnTo>
                <a:lnTo>
                  <a:pt x="273698" y="267478"/>
                </a:lnTo>
                <a:lnTo>
                  <a:pt x="0" y="12441"/>
                </a:lnTo>
                <a:close/>
              </a:path>
            </a:pathLst>
          </a:custGeom>
          <a:solidFill>
            <a:srgbClr val="1A80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任意多边形 55"/>
          <p:cNvSpPr>
            <a:spLocks noChangeArrowheads="1"/>
          </p:cNvSpPr>
          <p:nvPr/>
        </p:nvSpPr>
        <p:spPr bwMode="auto">
          <a:xfrm>
            <a:off x="5119688" y="2162175"/>
            <a:ext cx="341312" cy="254000"/>
          </a:xfrm>
          <a:custGeom>
            <a:avLst/>
            <a:gdLst>
              <a:gd name="T0" fmla="*/ 161731 w 342123"/>
              <a:gd name="T1" fmla="*/ 0 h 255037"/>
              <a:gd name="T2" fmla="*/ 0 w 342123"/>
              <a:gd name="T3" fmla="*/ 255037 h 255037"/>
              <a:gd name="T4" fmla="*/ 342123 w 342123"/>
              <a:gd name="T5" fmla="*/ 80865 h 255037"/>
              <a:gd name="T6" fmla="*/ 161731 w 342123"/>
              <a:gd name="T7" fmla="*/ 0 h 255037"/>
              <a:gd name="T8" fmla="*/ 0 60000 65536"/>
              <a:gd name="T9" fmla="*/ 0 60000 65536"/>
              <a:gd name="T10" fmla="*/ 0 60000 65536"/>
              <a:gd name="T11" fmla="*/ 0 60000 65536"/>
              <a:gd name="T12" fmla="*/ 0 w 342123"/>
              <a:gd name="T13" fmla="*/ 0 h 255037"/>
              <a:gd name="T14" fmla="*/ 342123 w 342123"/>
              <a:gd name="T15" fmla="*/ 255037 h 2550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42123" h="255037">
                <a:moveTo>
                  <a:pt x="161731" y="0"/>
                </a:moveTo>
                <a:lnTo>
                  <a:pt x="0" y="255037"/>
                </a:lnTo>
                <a:lnTo>
                  <a:pt x="342123" y="80865"/>
                </a:lnTo>
                <a:lnTo>
                  <a:pt x="161731" y="0"/>
                </a:lnTo>
                <a:close/>
              </a:path>
            </a:pathLst>
          </a:custGeom>
          <a:solidFill>
            <a:srgbClr val="175E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任意多边形 56"/>
          <p:cNvSpPr>
            <a:spLocks noChangeArrowheads="1"/>
          </p:cNvSpPr>
          <p:nvPr/>
        </p:nvSpPr>
        <p:spPr bwMode="auto">
          <a:xfrm>
            <a:off x="6000750" y="4178300"/>
            <a:ext cx="515938" cy="373063"/>
          </a:xfrm>
          <a:custGeom>
            <a:avLst/>
            <a:gdLst>
              <a:gd name="T0" fmla="*/ 255036 w 516293"/>
              <a:gd name="T1" fmla="*/ 0 h 373224"/>
              <a:gd name="T2" fmla="*/ 0 w 516293"/>
              <a:gd name="T3" fmla="*/ 373224 h 373224"/>
              <a:gd name="T4" fmla="*/ 516293 w 516293"/>
              <a:gd name="T5" fmla="*/ 242596 h 373224"/>
              <a:gd name="T6" fmla="*/ 255036 w 516293"/>
              <a:gd name="T7" fmla="*/ 0 h 373224"/>
              <a:gd name="T8" fmla="*/ 0 60000 65536"/>
              <a:gd name="T9" fmla="*/ 0 60000 65536"/>
              <a:gd name="T10" fmla="*/ 0 60000 65536"/>
              <a:gd name="T11" fmla="*/ 0 60000 65536"/>
              <a:gd name="T12" fmla="*/ 0 w 516293"/>
              <a:gd name="T13" fmla="*/ 0 h 373224"/>
              <a:gd name="T14" fmla="*/ 516293 w 516293"/>
              <a:gd name="T15" fmla="*/ 373224 h 3732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6293" h="373224">
                <a:moveTo>
                  <a:pt x="255036" y="0"/>
                </a:moveTo>
                <a:lnTo>
                  <a:pt x="0" y="373224"/>
                </a:lnTo>
                <a:lnTo>
                  <a:pt x="516293" y="242596"/>
                </a:lnTo>
                <a:lnTo>
                  <a:pt x="255036" y="0"/>
                </a:lnTo>
                <a:close/>
              </a:path>
            </a:pathLst>
          </a:custGeom>
          <a:solidFill>
            <a:srgbClr val="F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任意多边形 57"/>
          <p:cNvSpPr>
            <a:spLocks noChangeArrowheads="1"/>
          </p:cNvSpPr>
          <p:nvPr/>
        </p:nvSpPr>
        <p:spPr bwMode="auto">
          <a:xfrm>
            <a:off x="5119688" y="4476750"/>
            <a:ext cx="392112" cy="434975"/>
          </a:xfrm>
          <a:custGeom>
            <a:avLst/>
            <a:gdLst>
              <a:gd name="T0" fmla="*/ 0 w 391885"/>
              <a:gd name="T1" fmla="*/ 0 h 435429"/>
              <a:gd name="T2" fmla="*/ 391885 w 391885"/>
              <a:gd name="T3" fmla="*/ 111967 h 435429"/>
              <a:gd name="T4" fmla="*/ 186612 w 391885"/>
              <a:gd name="T5" fmla="*/ 435429 h 435429"/>
              <a:gd name="T6" fmla="*/ 0 w 391885"/>
              <a:gd name="T7" fmla="*/ 0 h 435429"/>
              <a:gd name="T8" fmla="*/ 0 60000 65536"/>
              <a:gd name="T9" fmla="*/ 0 60000 65536"/>
              <a:gd name="T10" fmla="*/ 0 60000 65536"/>
              <a:gd name="T11" fmla="*/ 0 60000 65536"/>
              <a:gd name="T12" fmla="*/ 0 w 391885"/>
              <a:gd name="T13" fmla="*/ 0 h 435429"/>
              <a:gd name="T14" fmla="*/ 391885 w 391885"/>
              <a:gd name="T15" fmla="*/ 435429 h 4354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1885" h="435429">
                <a:moveTo>
                  <a:pt x="0" y="0"/>
                </a:moveTo>
                <a:lnTo>
                  <a:pt x="391885" y="111967"/>
                </a:lnTo>
                <a:lnTo>
                  <a:pt x="186612" y="435429"/>
                </a:lnTo>
                <a:lnTo>
                  <a:pt x="0" y="0"/>
                </a:lnTo>
                <a:close/>
              </a:path>
            </a:pathLst>
          </a:custGeom>
          <a:solidFill>
            <a:srgbClr val="F7B11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任意多边形 58"/>
          <p:cNvSpPr>
            <a:spLocks noChangeArrowheads="1"/>
          </p:cNvSpPr>
          <p:nvPr/>
        </p:nvSpPr>
        <p:spPr bwMode="auto">
          <a:xfrm>
            <a:off x="5751513" y="4881563"/>
            <a:ext cx="236537" cy="211137"/>
          </a:xfrm>
          <a:custGeom>
            <a:avLst/>
            <a:gdLst>
              <a:gd name="T0" fmla="*/ 68424 w 236375"/>
              <a:gd name="T1" fmla="*/ 0 h 211494"/>
              <a:gd name="T2" fmla="*/ 236375 w 236375"/>
              <a:gd name="T3" fmla="*/ 211494 h 211494"/>
              <a:gd name="T4" fmla="*/ 0 w 236375"/>
              <a:gd name="T5" fmla="*/ 130628 h 211494"/>
              <a:gd name="T6" fmla="*/ 68424 w 236375"/>
              <a:gd name="T7" fmla="*/ 0 h 211494"/>
              <a:gd name="T8" fmla="*/ 0 60000 65536"/>
              <a:gd name="T9" fmla="*/ 0 60000 65536"/>
              <a:gd name="T10" fmla="*/ 0 60000 65536"/>
              <a:gd name="T11" fmla="*/ 0 60000 65536"/>
              <a:gd name="T12" fmla="*/ 0 w 236375"/>
              <a:gd name="T13" fmla="*/ 0 h 211494"/>
              <a:gd name="T14" fmla="*/ 236375 w 236375"/>
              <a:gd name="T15" fmla="*/ 211494 h 2114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6375" h="211494">
                <a:moveTo>
                  <a:pt x="68424" y="0"/>
                </a:moveTo>
                <a:lnTo>
                  <a:pt x="236375" y="211494"/>
                </a:lnTo>
                <a:lnTo>
                  <a:pt x="0" y="130628"/>
                </a:lnTo>
                <a:lnTo>
                  <a:pt x="68424" y="0"/>
                </a:lnTo>
                <a:close/>
              </a:path>
            </a:pathLst>
          </a:custGeom>
          <a:solidFill>
            <a:srgbClr val="EF6D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任意多边形 59"/>
          <p:cNvSpPr>
            <a:spLocks noChangeArrowheads="1"/>
          </p:cNvSpPr>
          <p:nvPr/>
        </p:nvSpPr>
        <p:spPr bwMode="auto">
          <a:xfrm>
            <a:off x="6950075" y="4981575"/>
            <a:ext cx="187325" cy="260350"/>
          </a:xfrm>
          <a:custGeom>
            <a:avLst/>
            <a:gdLst>
              <a:gd name="T0" fmla="*/ 186612 w 186612"/>
              <a:gd name="T1" fmla="*/ 242596 h 261257"/>
              <a:gd name="T2" fmla="*/ 105746 w 186612"/>
              <a:gd name="T3" fmla="*/ 0 h 261257"/>
              <a:gd name="T4" fmla="*/ 0 w 186612"/>
              <a:gd name="T5" fmla="*/ 261257 h 261257"/>
              <a:gd name="T6" fmla="*/ 186612 w 186612"/>
              <a:gd name="T7" fmla="*/ 242596 h 261257"/>
              <a:gd name="T8" fmla="*/ 0 60000 65536"/>
              <a:gd name="T9" fmla="*/ 0 60000 65536"/>
              <a:gd name="T10" fmla="*/ 0 60000 65536"/>
              <a:gd name="T11" fmla="*/ 0 60000 65536"/>
              <a:gd name="T12" fmla="*/ 0 w 186612"/>
              <a:gd name="T13" fmla="*/ 0 h 261257"/>
              <a:gd name="T14" fmla="*/ 186612 w 186612"/>
              <a:gd name="T15" fmla="*/ 261257 h 2612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6612" h="261257">
                <a:moveTo>
                  <a:pt x="186612" y="242596"/>
                </a:moveTo>
                <a:lnTo>
                  <a:pt x="105746" y="0"/>
                </a:lnTo>
                <a:lnTo>
                  <a:pt x="0" y="261257"/>
                </a:lnTo>
                <a:lnTo>
                  <a:pt x="186612" y="242596"/>
                </a:lnTo>
                <a:close/>
              </a:path>
            </a:pathLst>
          </a:custGeom>
          <a:solidFill>
            <a:srgbClr val="E919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TextBox 7"/>
          <p:cNvSpPr>
            <a:spLocks noChangeArrowheads="1"/>
          </p:cNvSpPr>
          <p:nvPr/>
        </p:nvSpPr>
        <p:spPr bwMode="auto">
          <a:xfrm>
            <a:off x="5734462" y="2277051"/>
            <a:ext cx="28693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 smtClean="0">
                <a:solidFill>
                  <a:srgbClr val="12B0C9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THANK YOU</a:t>
            </a:r>
            <a:endParaRPr lang="zh-CN" altLang="en-US" sz="3600" dirty="0" smtClean="0">
              <a:solidFill>
                <a:srgbClr val="12B0C9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矩形 62"/>
          <p:cNvSpPr>
            <a:spLocks noChangeArrowheads="1"/>
          </p:cNvSpPr>
          <p:nvPr/>
        </p:nvSpPr>
        <p:spPr bwMode="auto">
          <a:xfrm>
            <a:off x="6989763" y="3030538"/>
            <a:ext cx="358775" cy="36512"/>
          </a:xfrm>
          <a:prstGeom prst="rect">
            <a:avLst/>
          </a:prstGeom>
          <a:solidFill>
            <a:srgbClr val="12B0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任意多边形 63"/>
          <p:cNvSpPr>
            <a:spLocks noChangeArrowheads="1"/>
          </p:cNvSpPr>
          <p:nvPr/>
        </p:nvSpPr>
        <p:spPr bwMode="auto">
          <a:xfrm rot="11241277">
            <a:off x="5195888" y="3736975"/>
            <a:ext cx="341312" cy="254000"/>
          </a:xfrm>
          <a:custGeom>
            <a:avLst/>
            <a:gdLst>
              <a:gd name="T0" fmla="*/ 161731 w 342123"/>
              <a:gd name="T1" fmla="*/ 0 h 255037"/>
              <a:gd name="T2" fmla="*/ 0 w 342123"/>
              <a:gd name="T3" fmla="*/ 255037 h 255037"/>
              <a:gd name="T4" fmla="*/ 342123 w 342123"/>
              <a:gd name="T5" fmla="*/ 80865 h 255037"/>
              <a:gd name="T6" fmla="*/ 161731 w 342123"/>
              <a:gd name="T7" fmla="*/ 0 h 255037"/>
              <a:gd name="T8" fmla="*/ 0 60000 65536"/>
              <a:gd name="T9" fmla="*/ 0 60000 65536"/>
              <a:gd name="T10" fmla="*/ 0 60000 65536"/>
              <a:gd name="T11" fmla="*/ 0 60000 65536"/>
              <a:gd name="T12" fmla="*/ 0 w 342123"/>
              <a:gd name="T13" fmla="*/ 0 h 255037"/>
              <a:gd name="T14" fmla="*/ 342123 w 342123"/>
              <a:gd name="T15" fmla="*/ 255037 h 2550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42123" h="255037">
                <a:moveTo>
                  <a:pt x="161731" y="0"/>
                </a:moveTo>
                <a:lnTo>
                  <a:pt x="0" y="255037"/>
                </a:lnTo>
                <a:lnTo>
                  <a:pt x="342123" y="80865"/>
                </a:lnTo>
                <a:lnTo>
                  <a:pt x="161731" y="0"/>
                </a:lnTo>
                <a:close/>
              </a:path>
            </a:pathLst>
          </a:custGeom>
          <a:solidFill>
            <a:srgbClr val="BE20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任意多边形 69"/>
          <p:cNvSpPr>
            <a:spLocks noChangeArrowheads="1"/>
          </p:cNvSpPr>
          <p:nvPr/>
        </p:nvSpPr>
        <p:spPr bwMode="auto">
          <a:xfrm>
            <a:off x="8777288" y="1325563"/>
            <a:ext cx="398462" cy="373062"/>
          </a:xfrm>
          <a:custGeom>
            <a:avLst/>
            <a:gdLst>
              <a:gd name="T0" fmla="*/ 379445 w 398106"/>
              <a:gd name="T1" fmla="*/ 18661 h 373225"/>
              <a:gd name="T2" fmla="*/ 398106 w 398106"/>
              <a:gd name="T3" fmla="*/ 373225 h 373225"/>
              <a:gd name="T4" fmla="*/ 0 w 398106"/>
              <a:gd name="T5" fmla="*/ 0 h 373225"/>
              <a:gd name="T6" fmla="*/ 379445 w 398106"/>
              <a:gd name="T7" fmla="*/ 18661 h 373225"/>
              <a:gd name="T8" fmla="*/ 0 60000 65536"/>
              <a:gd name="T9" fmla="*/ 0 60000 65536"/>
              <a:gd name="T10" fmla="*/ 0 60000 65536"/>
              <a:gd name="T11" fmla="*/ 0 60000 65536"/>
              <a:gd name="T12" fmla="*/ 0 w 398106"/>
              <a:gd name="T13" fmla="*/ 0 h 373225"/>
              <a:gd name="T14" fmla="*/ 398106 w 398106"/>
              <a:gd name="T15" fmla="*/ 373225 h 373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8106" h="373225">
                <a:moveTo>
                  <a:pt x="379445" y="18661"/>
                </a:moveTo>
                <a:lnTo>
                  <a:pt x="398106" y="373225"/>
                </a:lnTo>
                <a:lnTo>
                  <a:pt x="0" y="0"/>
                </a:lnTo>
                <a:lnTo>
                  <a:pt x="379445" y="18661"/>
                </a:lnTo>
                <a:close/>
              </a:path>
            </a:pathLst>
          </a:custGeom>
          <a:solidFill>
            <a:srgbClr val="46C6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任意多边形 70"/>
          <p:cNvSpPr>
            <a:spLocks noChangeArrowheads="1"/>
          </p:cNvSpPr>
          <p:nvPr/>
        </p:nvSpPr>
        <p:spPr bwMode="auto">
          <a:xfrm>
            <a:off x="8440738" y="1325563"/>
            <a:ext cx="541337" cy="185737"/>
          </a:xfrm>
          <a:custGeom>
            <a:avLst/>
            <a:gdLst>
              <a:gd name="T0" fmla="*/ 335902 w 541175"/>
              <a:gd name="T1" fmla="*/ 0 h 186613"/>
              <a:gd name="T2" fmla="*/ 0 w 541175"/>
              <a:gd name="T3" fmla="*/ 143070 h 186613"/>
              <a:gd name="T4" fmla="*/ 541175 w 541175"/>
              <a:gd name="T5" fmla="*/ 186613 h 186613"/>
              <a:gd name="T6" fmla="*/ 335902 w 541175"/>
              <a:gd name="T7" fmla="*/ 0 h 186613"/>
              <a:gd name="T8" fmla="*/ 0 60000 65536"/>
              <a:gd name="T9" fmla="*/ 0 60000 65536"/>
              <a:gd name="T10" fmla="*/ 0 60000 65536"/>
              <a:gd name="T11" fmla="*/ 0 60000 65536"/>
              <a:gd name="T12" fmla="*/ 0 w 541175"/>
              <a:gd name="T13" fmla="*/ 0 h 186613"/>
              <a:gd name="T14" fmla="*/ 541175 w 541175"/>
              <a:gd name="T15" fmla="*/ 186613 h 18661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41175" h="186613">
                <a:moveTo>
                  <a:pt x="335902" y="0"/>
                </a:moveTo>
                <a:lnTo>
                  <a:pt x="0" y="143070"/>
                </a:lnTo>
                <a:lnTo>
                  <a:pt x="541175" y="186613"/>
                </a:lnTo>
                <a:lnTo>
                  <a:pt x="335902" y="0"/>
                </a:lnTo>
                <a:close/>
              </a:path>
            </a:pathLst>
          </a:custGeom>
          <a:solidFill>
            <a:srgbClr val="2294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任意多边形 71"/>
          <p:cNvSpPr>
            <a:spLocks noChangeArrowheads="1"/>
          </p:cNvSpPr>
          <p:nvPr/>
        </p:nvSpPr>
        <p:spPr bwMode="auto">
          <a:xfrm>
            <a:off x="8169275" y="1074738"/>
            <a:ext cx="112713" cy="166687"/>
          </a:xfrm>
          <a:custGeom>
            <a:avLst/>
            <a:gdLst>
              <a:gd name="T0" fmla="*/ 0 w 111967"/>
              <a:gd name="T1" fmla="*/ 0 h 167951"/>
              <a:gd name="T2" fmla="*/ 111967 w 111967"/>
              <a:gd name="T3" fmla="*/ 105747 h 167951"/>
              <a:gd name="T4" fmla="*/ 31102 w 111967"/>
              <a:gd name="T5" fmla="*/ 167951 h 167951"/>
              <a:gd name="T6" fmla="*/ 0 w 111967"/>
              <a:gd name="T7" fmla="*/ 0 h 167951"/>
              <a:gd name="T8" fmla="*/ 0 60000 65536"/>
              <a:gd name="T9" fmla="*/ 0 60000 65536"/>
              <a:gd name="T10" fmla="*/ 0 60000 65536"/>
              <a:gd name="T11" fmla="*/ 0 60000 65536"/>
              <a:gd name="T12" fmla="*/ 0 w 111967"/>
              <a:gd name="T13" fmla="*/ 0 h 167951"/>
              <a:gd name="T14" fmla="*/ 111967 w 111967"/>
              <a:gd name="T15" fmla="*/ 167951 h 1679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1967" h="167951">
                <a:moveTo>
                  <a:pt x="0" y="0"/>
                </a:moveTo>
                <a:lnTo>
                  <a:pt x="111967" y="105747"/>
                </a:lnTo>
                <a:lnTo>
                  <a:pt x="31102" y="167951"/>
                </a:lnTo>
                <a:lnTo>
                  <a:pt x="0" y="0"/>
                </a:lnTo>
                <a:close/>
              </a:path>
            </a:pathLst>
          </a:custGeom>
          <a:solidFill>
            <a:srgbClr val="F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任意多边形 72"/>
          <p:cNvSpPr>
            <a:spLocks noChangeArrowheads="1"/>
          </p:cNvSpPr>
          <p:nvPr/>
        </p:nvSpPr>
        <p:spPr bwMode="auto">
          <a:xfrm>
            <a:off x="8496300" y="1928813"/>
            <a:ext cx="76200" cy="93662"/>
          </a:xfrm>
          <a:custGeom>
            <a:avLst/>
            <a:gdLst>
              <a:gd name="T0" fmla="*/ 68425 w 74645"/>
              <a:gd name="T1" fmla="*/ 0 h 93306"/>
              <a:gd name="T2" fmla="*/ 0 w 74645"/>
              <a:gd name="T3" fmla="*/ 43543 h 93306"/>
              <a:gd name="T4" fmla="*/ 74645 w 74645"/>
              <a:gd name="T5" fmla="*/ 93306 h 93306"/>
              <a:gd name="T6" fmla="*/ 68425 w 74645"/>
              <a:gd name="T7" fmla="*/ 0 h 93306"/>
              <a:gd name="T8" fmla="*/ 0 60000 65536"/>
              <a:gd name="T9" fmla="*/ 0 60000 65536"/>
              <a:gd name="T10" fmla="*/ 0 60000 65536"/>
              <a:gd name="T11" fmla="*/ 0 60000 65536"/>
              <a:gd name="T12" fmla="*/ 0 w 74645"/>
              <a:gd name="T13" fmla="*/ 0 h 93306"/>
              <a:gd name="T14" fmla="*/ 74645 w 74645"/>
              <a:gd name="T15" fmla="*/ 93306 h 9330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4645" h="93306">
                <a:moveTo>
                  <a:pt x="68425" y="0"/>
                </a:moveTo>
                <a:lnTo>
                  <a:pt x="0" y="43543"/>
                </a:lnTo>
                <a:lnTo>
                  <a:pt x="74645" y="93306"/>
                </a:lnTo>
                <a:lnTo>
                  <a:pt x="68425" y="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任意多边形 73"/>
          <p:cNvSpPr>
            <a:spLocks noChangeArrowheads="1"/>
          </p:cNvSpPr>
          <p:nvPr/>
        </p:nvSpPr>
        <p:spPr bwMode="auto">
          <a:xfrm rot="5189374">
            <a:off x="8954294" y="3880644"/>
            <a:ext cx="341312" cy="254000"/>
          </a:xfrm>
          <a:custGeom>
            <a:avLst/>
            <a:gdLst>
              <a:gd name="T0" fmla="*/ 161731 w 342123"/>
              <a:gd name="T1" fmla="*/ 0 h 255037"/>
              <a:gd name="T2" fmla="*/ 0 w 342123"/>
              <a:gd name="T3" fmla="*/ 255037 h 255037"/>
              <a:gd name="T4" fmla="*/ 342123 w 342123"/>
              <a:gd name="T5" fmla="*/ 80865 h 255037"/>
              <a:gd name="T6" fmla="*/ 161731 w 342123"/>
              <a:gd name="T7" fmla="*/ 0 h 255037"/>
              <a:gd name="T8" fmla="*/ 0 60000 65536"/>
              <a:gd name="T9" fmla="*/ 0 60000 65536"/>
              <a:gd name="T10" fmla="*/ 0 60000 65536"/>
              <a:gd name="T11" fmla="*/ 0 60000 65536"/>
              <a:gd name="T12" fmla="*/ 0 w 342123"/>
              <a:gd name="T13" fmla="*/ 0 h 255037"/>
              <a:gd name="T14" fmla="*/ 342123 w 342123"/>
              <a:gd name="T15" fmla="*/ 255037 h 2550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42123" h="255037">
                <a:moveTo>
                  <a:pt x="161731" y="0"/>
                </a:moveTo>
                <a:lnTo>
                  <a:pt x="0" y="255037"/>
                </a:lnTo>
                <a:lnTo>
                  <a:pt x="342123" y="80865"/>
                </a:lnTo>
                <a:lnTo>
                  <a:pt x="161731" y="0"/>
                </a:lnTo>
                <a:close/>
              </a:path>
            </a:pathLst>
          </a:custGeom>
          <a:solidFill>
            <a:srgbClr val="EA7A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任意多边形 74"/>
          <p:cNvSpPr>
            <a:spLocks noChangeArrowheads="1"/>
          </p:cNvSpPr>
          <p:nvPr/>
        </p:nvSpPr>
        <p:spPr bwMode="auto">
          <a:xfrm rot="19199850">
            <a:off x="8023225" y="4589463"/>
            <a:ext cx="187325" cy="260350"/>
          </a:xfrm>
          <a:custGeom>
            <a:avLst/>
            <a:gdLst>
              <a:gd name="T0" fmla="*/ 186612 w 186612"/>
              <a:gd name="T1" fmla="*/ 242596 h 261257"/>
              <a:gd name="T2" fmla="*/ 105746 w 186612"/>
              <a:gd name="T3" fmla="*/ 0 h 261257"/>
              <a:gd name="T4" fmla="*/ 0 w 186612"/>
              <a:gd name="T5" fmla="*/ 261257 h 261257"/>
              <a:gd name="T6" fmla="*/ 186612 w 186612"/>
              <a:gd name="T7" fmla="*/ 242596 h 261257"/>
              <a:gd name="T8" fmla="*/ 0 60000 65536"/>
              <a:gd name="T9" fmla="*/ 0 60000 65536"/>
              <a:gd name="T10" fmla="*/ 0 60000 65536"/>
              <a:gd name="T11" fmla="*/ 0 60000 65536"/>
              <a:gd name="T12" fmla="*/ 0 w 186612"/>
              <a:gd name="T13" fmla="*/ 0 h 261257"/>
              <a:gd name="T14" fmla="*/ 186612 w 186612"/>
              <a:gd name="T15" fmla="*/ 261257 h 2612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6612" h="261257">
                <a:moveTo>
                  <a:pt x="186612" y="242596"/>
                </a:moveTo>
                <a:lnTo>
                  <a:pt x="105746" y="0"/>
                </a:lnTo>
                <a:lnTo>
                  <a:pt x="0" y="261257"/>
                </a:lnTo>
                <a:lnTo>
                  <a:pt x="186612" y="242596"/>
                </a:lnTo>
                <a:close/>
              </a:path>
            </a:pathLst>
          </a:custGeom>
          <a:solidFill>
            <a:srgbClr val="F05A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7"/>
          <p:cNvSpPr>
            <a:spLocks noChangeArrowheads="1"/>
          </p:cNvSpPr>
          <p:nvPr/>
        </p:nvSpPr>
        <p:spPr bwMode="auto">
          <a:xfrm>
            <a:off x="7938" y="-7938"/>
            <a:ext cx="1879600" cy="5143501"/>
          </a:xfrm>
          <a:prstGeom prst="rect">
            <a:avLst/>
          </a:pr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任意多边形 40"/>
          <p:cNvSpPr>
            <a:spLocks noChangeArrowheads="1"/>
          </p:cNvSpPr>
          <p:nvPr/>
        </p:nvSpPr>
        <p:spPr bwMode="auto">
          <a:xfrm>
            <a:off x="3860800" y="4000500"/>
            <a:ext cx="615950" cy="831850"/>
          </a:xfrm>
          <a:custGeom>
            <a:avLst/>
            <a:gdLst>
              <a:gd name="T0" fmla="*/ 0 w 577850"/>
              <a:gd name="T1" fmla="*/ 0 h 736600"/>
              <a:gd name="T2" fmla="*/ 361950 w 577850"/>
              <a:gd name="T3" fmla="*/ 736600 h 736600"/>
              <a:gd name="T4" fmla="*/ 577850 w 577850"/>
              <a:gd name="T5" fmla="*/ 476250 h 736600"/>
              <a:gd name="T6" fmla="*/ 0 w 577850"/>
              <a:gd name="T7" fmla="*/ 0 h 736600"/>
              <a:gd name="T8" fmla="*/ 0 60000 65536"/>
              <a:gd name="T9" fmla="*/ 0 60000 65536"/>
              <a:gd name="T10" fmla="*/ 0 60000 65536"/>
              <a:gd name="T11" fmla="*/ 0 60000 65536"/>
              <a:gd name="T12" fmla="*/ 0 w 577850"/>
              <a:gd name="T13" fmla="*/ 0 h 736600"/>
              <a:gd name="T14" fmla="*/ 577850 w 577850"/>
              <a:gd name="T15" fmla="*/ 736600 h 736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77850" h="736600">
                <a:moveTo>
                  <a:pt x="0" y="0"/>
                </a:moveTo>
                <a:lnTo>
                  <a:pt x="361950" y="736600"/>
                </a:lnTo>
                <a:lnTo>
                  <a:pt x="57785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任意多边形 46"/>
          <p:cNvSpPr>
            <a:spLocks noChangeArrowheads="1"/>
          </p:cNvSpPr>
          <p:nvPr/>
        </p:nvSpPr>
        <p:spPr bwMode="auto">
          <a:xfrm>
            <a:off x="4210050" y="4495800"/>
            <a:ext cx="596900" cy="336550"/>
          </a:xfrm>
          <a:custGeom>
            <a:avLst/>
            <a:gdLst>
              <a:gd name="T0" fmla="*/ 0 w 495300"/>
              <a:gd name="T1" fmla="*/ 266700 h 266700"/>
              <a:gd name="T2" fmla="*/ 495300 w 495300"/>
              <a:gd name="T3" fmla="*/ 266700 h 266700"/>
              <a:gd name="T4" fmla="*/ 177800 w 495300"/>
              <a:gd name="T5" fmla="*/ 0 h 266700"/>
              <a:gd name="T6" fmla="*/ 0 w 495300"/>
              <a:gd name="T7" fmla="*/ 266700 h 266700"/>
              <a:gd name="T8" fmla="*/ 0 60000 65536"/>
              <a:gd name="T9" fmla="*/ 0 60000 65536"/>
              <a:gd name="T10" fmla="*/ 0 60000 65536"/>
              <a:gd name="T11" fmla="*/ 0 60000 65536"/>
              <a:gd name="T12" fmla="*/ 0 w 495300"/>
              <a:gd name="T13" fmla="*/ 0 h 266700"/>
              <a:gd name="T14" fmla="*/ 495300 w 495300"/>
              <a:gd name="T15" fmla="*/ 266700 h 266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300" h="266700">
                <a:moveTo>
                  <a:pt x="0" y="266700"/>
                </a:moveTo>
                <a:lnTo>
                  <a:pt x="495300" y="266700"/>
                </a:lnTo>
                <a:lnTo>
                  <a:pt x="177800" y="0"/>
                </a:lnTo>
                <a:lnTo>
                  <a:pt x="0" y="266700"/>
                </a:lnTo>
                <a:close/>
              </a:path>
            </a:pathLst>
          </a:custGeom>
          <a:solidFill>
            <a:srgbClr val="5D0B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任意多边形 18"/>
          <p:cNvSpPr>
            <a:spLocks noChangeArrowheads="1"/>
          </p:cNvSpPr>
          <p:nvPr/>
        </p:nvSpPr>
        <p:spPr bwMode="auto">
          <a:xfrm>
            <a:off x="3092450" y="-101600"/>
            <a:ext cx="488950" cy="1384300"/>
          </a:xfrm>
          <a:custGeom>
            <a:avLst/>
            <a:gdLst>
              <a:gd name="T0" fmla="*/ 0 w 457200"/>
              <a:gd name="T1" fmla="*/ 0 h 1358900"/>
              <a:gd name="T2" fmla="*/ 457200 w 457200"/>
              <a:gd name="T3" fmla="*/ 1358900 h 1358900"/>
              <a:gd name="T4" fmla="*/ 127000 w 457200"/>
              <a:gd name="T5" fmla="*/ 1181100 h 1358900"/>
              <a:gd name="T6" fmla="*/ 0 w 457200"/>
              <a:gd name="T7" fmla="*/ 0 h 1358900"/>
              <a:gd name="T8" fmla="*/ 0 60000 65536"/>
              <a:gd name="T9" fmla="*/ 0 60000 65536"/>
              <a:gd name="T10" fmla="*/ 0 60000 65536"/>
              <a:gd name="T11" fmla="*/ 0 60000 65536"/>
              <a:gd name="T12" fmla="*/ 0 w 457200"/>
              <a:gd name="T13" fmla="*/ 0 h 1358900"/>
              <a:gd name="T14" fmla="*/ 457200 w 457200"/>
              <a:gd name="T15" fmla="*/ 1358900 h 13589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7200" h="1358900">
                <a:moveTo>
                  <a:pt x="0" y="0"/>
                </a:moveTo>
                <a:lnTo>
                  <a:pt x="457200" y="1358900"/>
                </a:lnTo>
                <a:lnTo>
                  <a:pt x="127000" y="1181100"/>
                </a:lnTo>
                <a:lnTo>
                  <a:pt x="0" y="0"/>
                </a:lnTo>
                <a:close/>
              </a:path>
            </a:pathLst>
          </a:custGeom>
          <a:solidFill>
            <a:srgbClr val="26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任意多边形 48"/>
          <p:cNvSpPr>
            <a:spLocks noChangeArrowheads="1"/>
          </p:cNvSpPr>
          <p:nvPr/>
        </p:nvSpPr>
        <p:spPr bwMode="auto">
          <a:xfrm rot="303070">
            <a:off x="4429125" y="4800600"/>
            <a:ext cx="522288" cy="365125"/>
          </a:xfrm>
          <a:custGeom>
            <a:avLst/>
            <a:gdLst>
              <a:gd name="T0" fmla="*/ 311150 w 476250"/>
              <a:gd name="T1" fmla="*/ 0 h 311150"/>
              <a:gd name="T2" fmla="*/ 476250 w 476250"/>
              <a:gd name="T3" fmla="*/ 273050 h 311150"/>
              <a:gd name="T4" fmla="*/ 0 w 476250"/>
              <a:gd name="T5" fmla="*/ 311150 h 311150"/>
              <a:gd name="T6" fmla="*/ 311150 w 476250"/>
              <a:gd name="T7" fmla="*/ 0 h 311150"/>
              <a:gd name="T8" fmla="*/ 0 60000 65536"/>
              <a:gd name="T9" fmla="*/ 0 60000 65536"/>
              <a:gd name="T10" fmla="*/ 0 60000 65536"/>
              <a:gd name="T11" fmla="*/ 0 60000 65536"/>
              <a:gd name="T12" fmla="*/ 0 w 476250"/>
              <a:gd name="T13" fmla="*/ 0 h 311150"/>
              <a:gd name="T14" fmla="*/ 476250 w 476250"/>
              <a:gd name="T15" fmla="*/ 311150 h 3111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6250" h="311150">
                <a:moveTo>
                  <a:pt x="311150" y="0"/>
                </a:moveTo>
                <a:lnTo>
                  <a:pt x="476250" y="273050"/>
                </a:lnTo>
                <a:lnTo>
                  <a:pt x="0" y="311150"/>
                </a:lnTo>
                <a:lnTo>
                  <a:pt x="311150" y="0"/>
                </a:lnTo>
                <a:close/>
              </a:path>
            </a:pathLst>
          </a:custGeom>
          <a:solidFill>
            <a:srgbClr val="A21F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任意多边形 37"/>
          <p:cNvSpPr>
            <a:spLocks noChangeArrowheads="1"/>
          </p:cNvSpPr>
          <p:nvPr/>
        </p:nvSpPr>
        <p:spPr bwMode="auto">
          <a:xfrm>
            <a:off x="3886200" y="4057650"/>
            <a:ext cx="749300" cy="381000"/>
          </a:xfrm>
          <a:custGeom>
            <a:avLst/>
            <a:gdLst>
              <a:gd name="T0" fmla="*/ 0 w 673100"/>
              <a:gd name="T1" fmla="*/ 6350 h 349250"/>
              <a:gd name="T2" fmla="*/ 673100 w 673100"/>
              <a:gd name="T3" fmla="*/ 349250 h 349250"/>
              <a:gd name="T4" fmla="*/ 520700 w 673100"/>
              <a:gd name="T5" fmla="*/ 0 h 349250"/>
              <a:gd name="T6" fmla="*/ 0 w 673100"/>
              <a:gd name="T7" fmla="*/ 6350 h 349250"/>
              <a:gd name="T8" fmla="*/ 0 60000 65536"/>
              <a:gd name="T9" fmla="*/ 0 60000 65536"/>
              <a:gd name="T10" fmla="*/ 0 60000 65536"/>
              <a:gd name="T11" fmla="*/ 0 60000 65536"/>
              <a:gd name="T12" fmla="*/ 0 w 673100"/>
              <a:gd name="T13" fmla="*/ 0 h 349250"/>
              <a:gd name="T14" fmla="*/ 673100 w 673100"/>
              <a:gd name="T15" fmla="*/ 349250 h 3492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3100" h="349250">
                <a:moveTo>
                  <a:pt x="0" y="6350"/>
                </a:moveTo>
                <a:lnTo>
                  <a:pt x="673100" y="349250"/>
                </a:lnTo>
                <a:lnTo>
                  <a:pt x="520700" y="0"/>
                </a:lnTo>
                <a:lnTo>
                  <a:pt x="0" y="635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任意多边形 44"/>
          <p:cNvSpPr>
            <a:spLocks noChangeArrowheads="1"/>
          </p:cNvSpPr>
          <p:nvPr/>
        </p:nvSpPr>
        <p:spPr bwMode="auto">
          <a:xfrm>
            <a:off x="3263900" y="4921250"/>
            <a:ext cx="1187450" cy="222250"/>
          </a:xfrm>
          <a:custGeom>
            <a:avLst/>
            <a:gdLst>
              <a:gd name="T0" fmla="*/ 0 w 1136650"/>
              <a:gd name="T1" fmla="*/ 0 h 222250"/>
              <a:gd name="T2" fmla="*/ 101600 w 1136650"/>
              <a:gd name="T3" fmla="*/ 222250 h 222250"/>
              <a:gd name="T4" fmla="*/ 1136650 w 1136650"/>
              <a:gd name="T5" fmla="*/ 222250 h 222250"/>
              <a:gd name="T6" fmla="*/ 0 w 1136650"/>
              <a:gd name="T7" fmla="*/ 0 h 222250"/>
              <a:gd name="T8" fmla="*/ 0 60000 65536"/>
              <a:gd name="T9" fmla="*/ 0 60000 65536"/>
              <a:gd name="T10" fmla="*/ 0 60000 65536"/>
              <a:gd name="T11" fmla="*/ 0 60000 65536"/>
              <a:gd name="T12" fmla="*/ 0 w 1136650"/>
              <a:gd name="T13" fmla="*/ 0 h 222250"/>
              <a:gd name="T14" fmla="*/ 1136650 w 1136650"/>
              <a:gd name="T15" fmla="*/ 222250 h 2222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6650" h="222250">
                <a:moveTo>
                  <a:pt x="0" y="0"/>
                </a:moveTo>
                <a:lnTo>
                  <a:pt x="101600" y="222250"/>
                </a:lnTo>
                <a:lnTo>
                  <a:pt x="1136650" y="222250"/>
                </a:lnTo>
                <a:lnTo>
                  <a:pt x="0" y="0"/>
                </a:lnTo>
                <a:close/>
              </a:path>
            </a:pathLst>
          </a:custGeom>
          <a:solidFill>
            <a:srgbClr val="E941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任意多边形 38"/>
          <p:cNvSpPr>
            <a:spLocks noChangeArrowheads="1"/>
          </p:cNvSpPr>
          <p:nvPr/>
        </p:nvSpPr>
        <p:spPr bwMode="auto">
          <a:xfrm>
            <a:off x="3302000" y="4546600"/>
            <a:ext cx="984250" cy="400050"/>
          </a:xfrm>
          <a:custGeom>
            <a:avLst/>
            <a:gdLst>
              <a:gd name="T0" fmla="*/ 298450 w 984250"/>
              <a:gd name="T1" fmla="*/ 0 h 374650"/>
              <a:gd name="T2" fmla="*/ 0 w 984250"/>
              <a:gd name="T3" fmla="*/ 374650 h 374650"/>
              <a:gd name="T4" fmla="*/ 984250 w 984250"/>
              <a:gd name="T5" fmla="*/ 266700 h 374650"/>
              <a:gd name="T6" fmla="*/ 298450 w 984250"/>
              <a:gd name="T7" fmla="*/ 0 h 374650"/>
              <a:gd name="T8" fmla="*/ 0 60000 65536"/>
              <a:gd name="T9" fmla="*/ 0 60000 65536"/>
              <a:gd name="T10" fmla="*/ 0 60000 65536"/>
              <a:gd name="T11" fmla="*/ 0 60000 65536"/>
              <a:gd name="T12" fmla="*/ 0 w 984250"/>
              <a:gd name="T13" fmla="*/ 0 h 374650"/>
              <a:gd name="T14" fmla="*/ 984250 w 984250"/>
              <a:gd name="T15" fmla="*/ 374650 h 3746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84250" h="374650">
                <a:moveTo>
                  <a:pt x="298450" y="0"/>
                </a:moveTo>
                <a:lnTo>
                  <a:pt x="0" y="374650"/>
                </a:lnTo>
                <a:lnTo>
                  <a:pt x="984250" y="266700"/>
                </a:lnTo>
                <a:lnTo>
                  <a:pt x="298450" y="0"/>
                </a:lnTo>
                <a:close/>
              </a:path>
            </a:pathLst>
          </a:custGeom>
          <a:solidFill>
            <a:srgbClr val="E727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任意多边形 27"/>
          <p:cNvSpPr>
            <a:spLocks noChangeArrowheads="1"/>
          </p:cNvSpPr>
          <p:nvPr/>
        </p:nvSpPr>
        <p:spPr bwMode="auto">
          <a:xfrm>
            <a:off x="3060700" y="2228850"/>
            <a:ext cx="679450" cy="514350"/>
          </a:xfrm>
          <a:custGeom>
            <a:avLst/>
            <a:gdLst>
              <a:gd name="T0" fmla="*/ 0 w 622300"/>
              <a:gd name="T1" fmla="*/ 0 h 457200"/>
              <a:gd name="T2" fmla="*/ 412750 w 622300"/>
              <a:gd name="T3" fmla="*/ 76200 h 457200"/>
              <a:gd name="T4" fmla="*/ 622300 w 622300"/>
              <a:gd name="T5" fmla="*/ 457200 h 457200"/>
              <a:gd name="T6" fmla="*/ 0 w 622300"/>
              <a:gd name="T7" fmla="*/ 0 h 457200"/>
              <a:gd name="T8" fmla="*/ 0 60000 65536"/>
              <a:gd name="T9" fmla="*/ 0 60000 65536"/>
              <a:gd name="T10" fmla="*/ 0 60000 65536"/>
              <a:gd name="T11" fmla="*/ 0 60000 65536"/>
              <a:gd name="T12" fmla="*/ 0 w 622300"/>
              <a:gd name="T13" fmla="*/ 0 h 457200"/>
              <a:gd name="T14" fmla="*/ 622300 w 622300"/>
              <a:gd name="T15" fmla="*/ 457200 h 457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22300" h="457200">
                <a:moveTo>
                  <a:pt x="0" y="0"/>
                </a:moveTo>
                <a:lnTo>
                  <a:pt x="412750" y="76200"/>
                </a:lnTo>
                <a:lnTo>
                  <a:pt x="62230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4DC5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任意多边形 23"/>
          <p:cNvSpPr>
            <a:spLocks noChangeArrowheads="1"/>
          </p:cNvSpPr>
          <p:nvPr/>
        </p:nvSpPr>
        <p:spPr bwMode="auto">
          <a:xfrm>
            <a:off x="3067050" y="1492250"/>
            <a:ext cx="615950" cy="749300"/>
          </a:xfrm>
          <a:custGeom>
            <a:avLst/>
            <a:gdLst>
              <a:gd name="T0" fmla="*/ 25400 w 590550"/>
              <a:gd name="T1" fmla="*/ 0 h 704850"/>
              <a:gd name="T2" fmla="*/ 590550 w 590550"/>
              <a:gd name="T3" fmla="*/ 76200 h 704850"/>
              <a:gd name="T4" fmla="*/ 0 w 590550"/>
              <a:gd name="T5" fmla="*/ 704850 h 704850"/>
              <a:gd name="T6" fmla="*/ 25400 w 590550"/>
              <a:gd name="T7" fmla="*/ 0 h 704850"/>
              <a:gd name="T8" fmla="*/ 0 60000 65536"/>
              <a:gd name="T9" fmla="*/ 0 60000 65536"/>
              <a:gd name="T10" fmla="*/ 0 60000 65536"/>
              <a:gd name="T11" fmla="*/ 0 60000 65536"/>
              <a:gd name="T12" fmla="*/ 0 w 590550"/>
              <a:gd name="T13" fmla="*/ 0 h 704850"/>
              <a:gd name="T14" fmla="*/ 590550 w 590550"/>
              <a:gd name="T15" fmla="*/ 704850 h 7048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0550" h="704850">
                <a:moveTo>
                  <a:pt x="25400" y="0"/>
                </a:moveTo>
                <a:lnTo>
                  <a:pt x="590550" y="76200"/>
                </a:lnTo>
                <a:lnTo>
                  <a:pt x="0" y="704850"/>
                </a:lnTo>
                <a:lnTo>
                  <a:pt x="25400" y="0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任意多边形 22"/>
          <p:cNvSpPr>
            <a:spLocks noChangeArrowheads="1"/>
          </p:cNvSpPr>
          <p:nvPr/>
        </p:nvSpPr>
        <p:spPr bwMode="auto">
          <a:xfrm>
            <a:off x="3079750" y="1250950"/>
            <a:ext cx="590550" cy="330200"/>
          </a:xfrm>
          <a:custGeom>
            <a:avLst/>
            <a:gdLst>
              <a:gd name="T0" fmla="*/ 0 w 590550"/>
              <a:gd name="T1" fmla="*/ 279400 h 330200"/>
              <a:gd name="T2" fmla="*/ 482600 w 590550"/>
              <a:gd name="T3" fmla="*/ 0 h 330200"/>
              <a:gd name="T4" fmla="*/ 590550 w 590550"/>
              <a:gd name="T5" fmla="*/ 330200 h 330200"/>
              <a:gd name="T6" fmla="*/ 0 w 590550"/>
              <a:gd name="T7" fmla="*/ 279400 h 330200"/>
              <a:gd name="T8" fmla="*/ 0 60000 65536"/>
              <a:gd name="T9" fmla="*/ 0 60000 65536"/>
              <a:gd name="T10" fmla="*/ 0 60000 65536"/>
              <a:gd name="T11" fmla="*/ 0 60000 65536"/>
              <a:gd name="T12" fmla="*/ 0 w 590550"/>
              <a:gd name="T13" fmla="*/ 0 h 330200"/>
              <a:gd name="T14" fmla="*/ 590550 w 590550"/>
              <a:gd name="T15" fmla="*/ 330200 h 330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0550" h="330200">
                <a:moveTo>
                  <a:pt x="0" y="279400"/>
                </a:moveTo>
                <a:lnTo>
                  <a:pt x="482600" y="0"/>
                </a:lnTo>
                <a:lnTo>
                  <a:pt x="590550" y="330200"/>
                </a:lnTo>
                <a:lnTo>
                  <a:pt x="0" y="279400"/>
                </a:lnTo>
                <a:close/>
              </a:path>
            </a:pathLst>
          </a:custGeom>
          <a:solidFill>
            <a:srgbClr val="57C8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任意多边形 45"/>
          <p:cNvSpPr>
            <a:spLocks noChangeArrowheads="1"/>
          </p:cNvSpPr>
          <p:nvPr/>
        </p:nvSpPr>
        <p:spPr bwMode="auto">
          <a:xfrm>
            <a:off x="3251200" y="4927600"/>
            <a:ext cx="177800" cy="228600"/>
          </a:xfrm>
          <a:custGeom>
            <a:avLst/>
            <a:gdLst>
              <a:gd name="T0" fmla="*/ 50800 w 177800"/>
              <a:gd name="T1" fmla="*/ 0 h 228600"/>
              <a:gd name="T2" fmla="*/ 0 w 177800"/>
              <a:gd name="T3" fmla="*/ 228600 h 228600"/>
              <a:gd name="T4" fmla="*/ 177800 w 177800"/>
              <a:gd name="T5" fmla="*/ 228600 h 228600"/>
              <a:gd name="T6" fmla="*/ 50800 w 177800"/>
              <a:gd name="T7" fmla="*/ 0 h 228600"/>
              <a:gd name="T8" fmla="*/ 0 60000 65536"/>
              <a:gd name="T9" fmla="*/ 0 60000 65536"/>
              <a:gd name="T10" fmla="*/ 0 60000 65536"/>
              <a:gd name="T11" fmla="*/ 0 60000 65536"/>
              <a:gd name="T12" fmla="*/ 0 w 177800"/>
              <a:gd name="T13" fmla="*/ 0 h 228600"/>
              <a:gd name="T14" fmla="*/ 177800 w 177800"/>
              <a:gd name="T15" fmla="*/ 228600 h 228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77800" h="228600">
                <a:moveTo>
                  <a:pt x="50800" y="0"/>
                </a:moveTo>
                <a:lnTo>
                  <a:pt x="0" y="228600"/>
                </a:lnTo>
                <a:lnTo>
                  <a:pt x="177800" y="228600"/>
                </a:lnTo>
                <a:lnTo>
                  <a:pt x="50800" y="0"/>
                </a:lnTo>
                <a:close/>
              </a:path>
            </a:pathLst>
          </a:custGeom>
          <a:solidFill>
            <a:srgbClr val="EB63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任意多边形 10"/>
          <p:cNvSpPr>
            <a:spLocks noChangeArrowheads="1"/>
          </p:cNvSpPr>
          <p:nvPr/>
        </p:nvSpPr>
        <p:spPr bwMode="auto">
          <a:xfrm>
            <a:off x="2106613" y="-44450"/>
            <a:ext cx="325437" cy="723900"/>
          </a:xfrm>
          <a:custGeom>
            <a:avLst/>
            <a:gdLst>
              <a:gd name="T0" fmla="*/ 20272 w 325072"/>
              <a:gd name="T1" fmla="*/ 0 h 723900"/>
              <a:gd name="T2" fmla="*/ 102822 w 325072"/>
              <a:gd name="T3" fmla="*/ 19050 h 723900"/>
              <a:gd name="T4" fmla="*/ 325072 w 325072"/>
              <a:gd name="T5" fmla="*/ 723900 h 723900"/>
              <a:gd name="T6" fmla="*/ 1222 w 325072"/>
              <a:gd name="T7" fmla="*/ 565150 h 723900"/>
              <a:gd name="T8" fmla="*/ 20272 w 325072"/>
              <a:gd name="T9" fmla="*/ 0 h 7239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5072"/>
              <a:gd name="T16" fmla="*/ 0 h 723900"/>
              <a:gd name="T17" fmla="*/ 325072 w 325072"/>
              <a:gd name="T18" fmla="*/ 723900 h 7239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5072" h="723900">
                <a:moveTo>
                  <a:pt x="20272" y="0"/>
                </a:moveTo>
                <a:lnTo>
                  <a:pt x="102822" y="19050"/>
                </a:lnTo>
                <a:lnTo>
                  <a:pt x="325072" y="723900"/>
                </a:lnTo>
                <a:lnTo>
                  <a:pt x="1222" y="565150"/>
                </a:lnTo>
                <a:cubicBezTo>
                  <a:pt x="-895" y="372533"/>
                  <a:pt x="-3011" y="179917"/>
                  <a:pt x="20272" y="0"/>
                </a:cubicBezTo>
                <a:close/>
              </a:path>
            </a:pathLst>
          </a:custGeom>
          <a:solidFill>
            <a:srgbClr val="21BD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任意多边形 5"/>
          <p:cNvSpPr>
            <a:spLocks noChangeArrowheads="1"/>
          </p:cNvSpPr>
          <p:nvPr/>
        </p:nvSpPr>
        <p:spPr bwMode="auto">
          <a:xfrm>
            <a:off x="1758950" y="6350"/>
            <a:ext cx="1835150" cy="5156200"/>
          </a:xfrm>
          <a:custGeom>
            <a:avLst/>
            <a:gdLst>
              <a:gd name="T0" fmla="*/ 0 w 1835150"/>
              <a:gd name="T1" fmla="*/ 0 h 5156200"/>
              <a:gd name="T2" fmla="*/ 374650 w 1835150"/>
              <a:gd name="T3" fmla="*/ 508000 h 5156200"/>
              <a:gd name="T4" fmla="*/ 1339850 w 1835150"/>
              <a:gd name="T5" fmla="*/ 1555750 h 5156200"/>
              <a:gd name="T6" fmla="*/ 1333500 w 1835150"/>
              <a:gd name="T7" fmla="*/ 2228850 h 5156200"/>
              <a:gd name="T8" fmla="*/ 1498600 w 1835150"/>
              <a:gd name="T9" fmla="*/ 3536950 h 5156200"/>
              <a:gd name="T10" fmla="*/ 1835150 w 1835150"/>
              <a:gd name="T11" fmla="*/ 4559300 h 5156200"/>
              <a:gd name="T12" fmla="*/ 1568450 w 1835150"/>
              <a:gd name="T13" fmla="*/ 4940300 h 5156200"/>
              <a:gd name="T14" fmla="*/ 1504950 w 1835150"/>
              <a:gd name="T15" fmla="*/ 5137150 h 5156200"/>
              <a:gd name="T16" fmla="*/ 12700 w 1835150"/>
              <a:gd name="T17" fmla="*/ 5156200 h 5156200"/>
              <a:gd name="T18" fmla="*/ 0 w 1835150"/>
              <a:gd name="T19" fmla="*/ 0 h 51562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835150"/>
              <a:gd name="T31" fmla="*/ 0 h 5156200"/>
              <a:gd name="T32" fmla="*/ 1835150 w 1835150"/>
              <a:gd name="T33" fmla="*/ 5156200 h 51562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835150" h="5156200">
                <a:moveTo>
                  <a:pt x="0" y="0"/>
                </a:moveTo>
                <a:lnTo>
                  <a:pt x="374650" y="508000"/>
                </a:lnTo>
                <a:lnTo>
                  <a:pt x="1339850" y="1555750"/>
                </a:lnTo>
                <a:cubicBezTo>
                  <a:pt x="1337733" y="1780117"/>
                  <a:pt x="1335617" y="2004483"/>
                  <a:pt x="1333500" y="2228850"/>
                </a:cubicBezTo>
                <a:lnTo>
                  <a:pt x="1498600" y="3536950"/>
                </a:lnTo>
                <a:lnTo>
                  <a:pt x="1835150" y="4559300"/>
                </a:lnTo>
                <a:lnTo>
                  <a:pt x="1568450" y="4940300"/>
                </a:lnTo>
                <a:lnTo>
                  <a:pt x="1504950" y="5137150"/>
                </a:lnTo>
                <a:lnTo>
                  <a:pt x="12700" y="5156200"/>
                </a:lnTo>
                <a:cubicBezTo>
                  <a:pt x="8467" y="3437467"/>
                  <a:pt x="4233" y="1718733"/>
                  <a:pt x="0" y="0"/>
                </a:cubicBezTo>
                <a:close/>
              </a:path>
            </a:pathLst>
          </a:cu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任意多边形 8"/>
          <p:cNvSpPr>
            <a:spLocks noChangeArrowheads="1"/>
          </p:cNvSpPr>
          <p:nvPr/>
        </p:nvSpPr>
        <p:spPr bwMode="auto">
          <a:xfrm>
            <a:off x="1720850" y="-25400"/>
            <a:ext cx="400050" cy="520700"/>
          </a:xfrm>
          <a:custGeom>
            <a:avLst/>
            <a:gdLst>
              <a:gd name="T0" fmla="*/ 0 w 400050"/>
              <a:gd name="T1" fmla="*/ 0 h 501650"/>
              <a:gd name="T2" fmla="*/ 133350 w 400050"/>
              <a:gd name="T3" fmla="*/ 19050 h 501650"/>
              <a:gd name="T4" fmla="*/ 400050 w 400050"/>
              <a:gd name="T5" fmla="*/ 501650 h 501650"/>
              <a:gd name="T6" fmla="*/ 0 w 400050"/>
              <a:gd name="T7" fmla="*/ 0 h 501650"/>
              <a:gd name="T8" fmla="*/ 0 60000 65536"/>
              <a:gd name="T9" fmla="*/ 0 60000 65536"/>
              <a:gd name="T10" fmla="*/ 0 60000 65536"/>
              <a:gd name="T11" fmla="*/ 0 60000 65536"/>
              <a:gd name="T12" fmla="*/ 0 w 400050"/>
              <a:gd name="T13" fmla="*/ 0 h 501650"/>
              <a:gd name="T14" fmla="*/ 400050 w 400050"/>
              <a:gd name="T15" fmla="*/ 501650 h 5016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00050" h="501650">
                <a:moveTo>
                  <a:pt x="0" y="0"/>
                </a:moveTo>
                <a:lnTo>
                  <a:pt x="133350" y="19050"/>
                </a:lnTo>
                <a:lnTo>
                  <a:pt x="400050" y="501650"/>
                </a:lnTo>
                <a:lnTo>
                  <a:pt x="0" y="0"/>
                </a:lnTo>
                <a:close/>
              </a:path>
            </a:pathLst>
          </a:custGeom>
          <a:solidFill>
            <a:srgbClr val="0AAEC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任意多边形 9"/>
          <p:cNvSpPr>
            <a:spLocks noChangeArrowheads="1"/>
          </p:cNvSpPr>
          <p:nvPr/>
        </p:nvSpPr>
        <p:spPr bwMode="auto">
          <a:xfrm>
            <a:off x="1847850" y="-12700"/>
            <a:ext cx="279400" cy="514350"/>
          </a:xfrm>
          <a:custGeom>
            <a:avLst/>
            <a:gdLst>
              <a:gd name="T0" fmla="*/ 0 w 279400"/>
              <a:gd name="T1" fmla="*/ 12700 h 514350"/>
              <a:gd name="T2" fmla="*/ 279400 w 279400"/>
              <a:gd name="T3" fmla="*/ 0 h 514350"/>
              <a:gd name="T4" fmla="*/ 273050 w 279400"/>
              <a:gd name="T5" fmla="*/ 514350 h 514350"/>
              <a:gd name="T6" fmla="*/ 0 w 279400"/>
              <a:gd name="T7" fmla="*/ 12700 h 514350"/>
              <a:gd name="T8" fmla="*/ 0 60000 65536"/>
              <a:gd name="T9" fmla="*/ 0 60000 65536"/>
              <a:gd name="T10" fmla="*/ 0 60000 65536"/>
              <a:gd name="T11" fmla="*/ 0 60000 65536"/>
              <a:gd name="T12" fmla="*/ 0 w 279400"/>
              <a:gd name="T13" fmla="*/ 0 h 514350"/>
              <a:gd name="T14" fmla="*/ 279400 w 279400"/>
              <a:gd name="T15" fmla="*/ 514350 h 5143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9400" h="514350">
                <a:moveTo>
                  <a:pt x="0" y="12700"/>
                </a:moveTo>
                <a:lnTo>
                  <a:pt x="279400" y="0"/>
                </a:lnTo>
                <a:cubicBezTo>
                  <a:pt x="277283" y="171450"/>
                  <a:pt x="275167" y="342900"/>
                  <a:pt x="273050" y="514350"/>
                </a:cubicBezTo>
                <a:lnTo>
                  <a:pt x="0" y="12700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任意多边形 11"/>
          <p:cNvSpPr>
            <a:spLocks noChangeArrowheads="1"/>
          </p:cNvSpPr>
          <p:nvPr/>
        </p:nvSpPr>
        <p:spPr bwMode="auto">
          <a:xfrm>
            <a:off x="2133600" y="527050"/>
            <a:ext cx="368300" cy="184150"/>
          </a:xfrm>
          <a:custGeom>
            <a:avLst/>
            <a:gdLst>
              <a:gd name="T0" fmla="*/ 0 w 368300"/>
              <a:gd name="T1" fmla="*/ 0 h 184150"/>
              <a:gd name="T2" fmla="*/ 368300 w 368300"/>
              <a:gd name="T3" fmla="*/ 177800 h 184150"/>
              <a:gd name="T4" fmla="*/ 152400 w 368300"/>
              <a:gd name="T5" fmla="*/ 184150 h 184150"/>
              <a:gd name="T6" fmla="*/ 0 w 368300"/>
              <a:gd name="T7" fmla="*/ 0 h 184150"/>
              <a:gd name="T8" fmla="*/ 0 60000 65536"/>
              <a:gd name="T9" fmla="*/ 0 60000 65536"/>
              <a:gd name="T10" fmla="*/ 0 60000 65536"/>
              <a:gd name="T11" fmla="*/ 0 60000 65536"/>
              <a:gd name="T12" fmla="*/ 0 w 368300"/>
              <a:gd name="T13" fmla="*/ 0 h 184150"/>
              <a:gd name="T14" fmla="*/ 368300 w 368300"/>
              <a:gd name="T15" fmla="*/ 184150 h 1841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8300" h="184150">
                <a:moveTo>
                  <a:pt x="0" y="0"/>
                </a:moveTo>
                <a:lnTo>
                  <a:pt x="368300" y="177800"/>
                </a:lnTo>
                <a:lnTo>
                  <a:pt x="152400" y="184150"/>
                </a:lnTo>
                <a:lnTo>
                  <a:pt x="0" y="0"/>
                </a:lnTo>
                <a:close/>
              </a:path>
            </a:pathLst>
          </a:custGeom>
          <a:solidFill>
            <a:srgbClr val="2198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任意多边形 12"/>
          <p:cNvSpPr>
            <a:spLocks noChangeArrowheads="1"/>
          </p:cNvSpPr>
          <p:nvPr/>
        </p:nvSpPr>
        <p:spPr bwMode="auto">
          <a:xfrm>
            <a:off x="2279650" y="692150"/>
            <a:ext cx="958850" cy="876300"/>
          </a:xfrm>
          <a:custGeom>
            <a:avLst/>
            <a:gdLst>
              <a:gd name="T0" fmla="*/ 222250 w 958850"/>
              <a:gd name="T1" fmla="*/ 0 h 876300"/>
              <a:gd name="T2" fmla="*/ 958850 w 958850"/>
              <a:gd name="T3" fmla="*/ 393700 h 876300"/>
              <a:gd name="T4" fmla="*/ 819150 w 958850"/>
              <a:gd name="T5" fmla="*/ 876300 h 876300"/>
              <a:gd name="T6" fmla="*/ 0 w 958850"/>
              <a:gd name="T7" fmla="*/ 6350 h 876300"/>
              <a:gd name="T8" fmla="*/ 222250 w 958850"/>
              <a:gd name="T9" fmla="*/ 0 h 8763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58850"/>
              <a:gd name="T16" fmla="*/ 0 h 876300"/>
              <a:gd name="T17" fmla="*/ 958850 w 958850"/>
              <a:gd name="T18" fmla="*/ 876300 h 8763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58850" h="876300">
                <a:moveTo>
                  <a:pt x="222250" y="0"/>
                </a:moveTo>
                <a:lnTo>
                  <a:pt x="958850" y="393700"/>
                </a:lnTo>
                <a:lnTo>
                  <a:pt x="819150" y="876300"/>
                </a:lnTo>
                <a:lnTo>
                  <a:pt x="0" y="6350"/>
                </a:lnTo>
                <a:lnTo>
                  <a:pt x="222250" y="0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任意多边形 13"/>
          <p:cNvSpPr>
            <a:spLocks noChangeArrowheads="1"/>
          </p:cNvSpPr>
          <p:nvPr/>
        </p:nvSpPr>
        <p:spPr bwMode="auto">
          <a:xfrm>
            <a:off x="3086100" y="1092200"/>
            <a:ext cx="482600" cy="444500"/>
          </a:xfrm>
          <a:custGeom>
            <a:avLst/>
            <a:gdLst>
              <a:gd name="T0" fmla="*/ 146050 w 482600"/>
              <a:gd name="T1" fmla="*/ 0 h 444500"/>
              <a:gd name="T2" fmla="*/ 482600 w 482600"/>
              <a:gd name="T3" fmla="*/ 171450 h 444500"/>
              <a:gd name="T4" fmla="*/ 0 w 482600"/>
              <a:gd name="T5" fmla="*/ 444500 h 444500"/>
              <a:gd name="T6" fmla="*/ 146050 w 482600"/>
              <a:gd name="T7" fmla="*/ 0 h 444500"/>
              <a:gd name="T8" fmla="*/ 0 60000 65536"/>
              <a:gd name="T9" fmla="*/ 0 60000 65536"/>
              <a:gd name="T10" fmla="*/ 0 60000 65536"/>
              <a:gd name="T11" fmla="*/ 0 60000 65536"/>
              <a:gd name="T12" fmla="*/ 0 w 482600"/>
              <a:gd name="T13" fmla="*/ 0 h 444500"/>
              <a:gd name="T14" fmla="*/ 482600 w 482600"/>
              <a:gd name="T15" fmla="*/ 444500 h 4445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2600" h="444500">
                <a:moveTo>
                  <a:pt x="146050" y="0"/>
                </a:moveTo>
                <a:lnTo>
                  <a:pt x="482600" y="171450"/>
                </a:lnTo>
                <a:lnTo>
                  <a:pt x="0" y="444500"/>
                </a:lnTo>
                <a:lnTo>
                  <a:pt x="146050" y="0"/>
                </a:lnTo>
                <a:close/>
              </a:path>
            </a:pathLst>
          </a:custGeom>
          <a:solidFill>
            <a:srgbClr val="1BA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任意多边形 15"/>
          <p:cNvSpPr>
            <a:spLocks noChangeArrowheads="1"/>
          </p:cNvSpPr>
          <p:nvPr/>
        </p:nvSpPr>
        <p:spPr bwMode="auto">
          <a:xfrm>
            <a:off x="2203450" y="-88900"/>
            <a:ext cx="400050" cy="349250"/>
          </a:xfrm>
          <a:custGeom>
            <a:avLst/>
            <a:gdLst>
              <a:gd name="T0" fmla="*/ 0 w 400050"/>
              <a:gd name="T1" fmla="*/ 50800 h 349250"/>
              <a:gd name="T2" fmla="*/ 215900 w 400050"/>
              <a:gd name="T3" fmla="*/ 0 h 349250"/>
              <a:gd name="T4" fmla="*/ 400050 w 400050"/>
              <a:gd name="T5" fmla="*/ 190500 h 349250"/>
              <a:gd name="T6" fmla="*/ 95250 w 400050"/>
              <a:gd name="T7" fmla="*/ 349250 h 349250"/>
              <a:gd name="T8" fmla="*/ 0 w 400050"/>
              <a:gd name="T9" fmla="*/ 50800 h 349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0050"/>
              <a:gd name="T16" fmla="*/ 0 h 349250"/>
              <a:gd name="T17" fmla="*/ 400050 w 400050"/>
              <a:gd name="T18" fmla="*/ 349250 h 349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0050" h="349250">
                <a:moveTo>
                  <a:pt x="0" y="50800"/>
                </a:moveTo>
                <a:lnTo>
                  <a:pt x="215900" y="0"/>
                </a:lnTo>
                <a:lnTo>
                  <a:pt x="400050" y="190500"/>
                </a:lnTo>
                <a:lnTo>
                  <a:pt x="95250" y="349250"/>
                </a:lnTo>
                <a:lnTo>
                  <a:pt x="0" y="50800"/>
                </a:lnTo>
                <a:close/>
              </a:path>
            </a:pathLst>
          </a:custGeom>
          <a:solidFill>
            <a:srgbClr val="69C7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任意多边形 16"/>
          <p:cNvSpPr>
            <a:spLocks noChangeArrowheads="1"/>
          </p:cNvSpPr>
          <p:nvPr/>
        </p:nvSpPr>
        <p:spPr bwMode="auto">
          <a:xfrm>
            <a:off x="2292350" y="-152400"/>
            <a:ext cx="800100" cy="800100"/>
          </a:xfrm>
          <a:custGeom>
            <a:avLst/>
            <a:gdLst>
              <a:gd name="T0" fmla="*/ 0 w 762000"/>
              <a:gd name="T1" fmla="*/ 400050 h 800100"/>
              <a:gd name="T2" fmla="*/ 120650 w 762000"/>
              <a:gd name="T3" fmla="*/ 800100 h 800100"/>
              <a:gd name="T4" fmla="*/ 762000 w 762000"/>
              <a:gd name="T5" fmla="*/ 0 h 800100"/>
              <a:gd name="T6" fmla="*/ 463550 w 762000"/>
              <a:gd name="T7" fmla="*/ 152400 h 800100"/>
              <a:gd name="T8" fmla="*/ 0 w 762000"/>
              <a:gd name="T9" fmla="*/ 40005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62000"/>
              <a:gd name="T16" fmla="*/ 0 h 800100"/>
              <a:gd name="T17" fmla="*/ 762000 w 762000"/>
              <a:gd name="T18" fmla="*/ 800100 h 8001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62000" h="800100">
                <a:moveTo>
                  <a:pt x="0" y="400050"/>
                </a:moveTo>
                <a:lnTo>
                  <a:pt x="120650" y="800100"/>
                </a:lnTo>
                <a:lnTo>
                  <a:pt x="762000" y="0"/>
                </a:lnTo>
                <a:lnTo>
                  <a:pt x="463550" y="152400"/>
                </a:lnTo>
                <a:lnTo>
                  <a:pt x="0" y="400050"/>
                </a:lnTo>
                <a:close/>
              </a:path>
            </a:pathLst>
          </a:custGeom>
          <a:solidFill>
            <a:srgbClr val="08A8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任意多边形 26"/>
          <p:cNvSpPr>
            <a:spLocks noChangeArrowheads="1"/>
          </p:cNvSpPr>
          <p:nvPr/>
        </p:nvSpPr>
        <p:spPr bwMode="auto">
          <a:xfrm>
            <a:off x="3467100" y="1581150"/>
            <a:ext cx="222250" cy="1098550"/>
          </a:xfrm>
          <a:custGeom>
            <a:avLst/>
            <a:gdLst>
              <a:gd name="T0" fmla="*/ 190500 w 222250"/>
              <a:gd name="T1" fmla="*/ 0 h 1098550"/>
              <a:gd name="T2" fmla="*/ 0 w 222250"/>
              <a:gd name="T3" fmla="*/ 736600 h 1098550"/>
              <a:gd name="T4" fmla="*/ 222250 w 222250"/>
              <a:gd name="T5" fmla="*/ 1098550 h 1098550"/>
              <a:gd name="T6" fmla="*/ 190500 w 222250"/>
              <a:gd name="T7" fmla="*/ 0 h 1098550"/>
              <a:gd name="T8" fmla="*/ 0 60000 65536"/>
              <a:gd name="T9" fmla="*/ 0 60000 65536"/>
              <a:gd name="T10" fmla="*/ 0 60000 65536"/>
              <a:gd name="T11" fmla="*/ 0 60000 65536"/>
              <a:gd name="T12" fmla="*/ 0 w 222250"/>
              <a:gd name="T13" fmla="*/ 0 h 1098550"/>
              <a:gd name="T14" fmla="*/ 222250 w 222250"/>
              <a:gd name="T15" fmla="*/ 1098550 h 10985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2250" h="1098550">
                <a:moveTo>
                  <a:pt x="190500" y="0"/>
                </a:moveTo>
                <a:lnTo>
                  <a:pt x="0" y="736600"/>
                </a:lnTo>
                <a:lnTo>
                  <a:pt x="222250" y="1098550"/>
                </a:lnTo>
                <a:lnTo>
                  <a:pt x="190500" y="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任意多边形 17"/>
          <p:cNvSpPr>
            <a:spLocks noChangeArrowheads="1"/>
          </p:cNvSpPr>
          <p:nvPr/>
        </p:nvSpPr>
        <p:spPr bwMode="auto">
          <a:xfrm>
            <a:off x="2406650" y="-158750"/>
            <a:ext cx="825500" cy="1244600"/>
          </a:xfrm>
          <a:custGeom>
            <a:avLst/>
            <a:gdLst>
              <a:gd name="T0" fmla="*/ 679450 w 825500"/>
              <a:gd name="T1" fmla="*/ 0 h 1244600"/>
              <a:gd name="T2" fmla="*/ 825500 w 825500"/>
              <a:gd name="T3" fmla="*/ 1244600 h 1244600"/>
              <a:gd name="T4" fmla="*/ 0 w 825500"/>
              <a:gd name="T5" fmla="*/ 819150 h 1244600"/>
              <a:gd name="T6" fmla="*/ 679450 w 825500"/>
              <a:gd name="T7" fmla="*/ 0 h 1244600"/>
              <a:gd name="T8" fmla="*/ 0 60000 65536"/>
              <a:gd name="T9" fmla="*/ 0 60000 65536"/>
              <a:gd name="T10" fmla="*/ 0 60000 65536"/>
              <a:gd name="T11" fmla="*/ 0 60000 65536"/>
              <a:gd name="T12" fmla="*/ 0 w 825500"/>
              <a:gd name="T13" fmla="*/ 0 h 1244600"/>
              <a:gd name="T14" fmla="*/ 825500 w 825500"/>
              <a:gd name="T15" fmla="*/ 1244600 h 1244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25500" h="1244600">
                <a:moveTo>
                  <a:pt x="679450" y="0"/>
                </a:moveTo>
                <a:lnTo>
                  <a:pt x="825500" y="1244600"/>
                </a:lnTo>
                <a:lnTo>
                  <a:pt x="0" y="819150"/>
                </a:lnTo>
                <a:lnTo>
                  <a:pt x="679450" y="0"/>
                </a:lnTo>
                <a:close/>
              </a:path>
            </a:pathLst>
          </a:custGeom>
          <a:solidFill>
            <a:srgbClr val="4DC4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任意多边形 24"/>
          <p:cNvSpPr>
            <a:spLocks noChangeArrowheads="1"/>
          </p:cNvSpPr>
          <p:nvPr/>
        </p:nvSpPr>
        <p:spPr bwMode="auto">
          <a:xfrm>
            <a:off x="3067050" y="1600200"/>
            <a:ext cx="590550" cy="717550"/>
          </a:xfrm>
          <a:custGeom>
            <a:avLst/>
            <a:gdLst>
              <a:gd name="T0" fmla="*/ 590550 w 590550"/>
              <a:gd name="T1" fmla="*/ 0 h 717550"/>
              <a:gd name="T2" fmla="*/ 412750 w 590550"/>
              <a:gd name="T3" fmla="*/ 717550 h 717550"/>
              <a:gd name="T4" fmla="*/ 0 w 590550"/>
              <a:gd name="T5" fmla="*/ 635000 h 717550"/>
              <a:gd name="T6" fmla="*/ 590550 w 590550"/>
              <a:gd name="T7" fmla="*/ 0 h 717550"/>
              <a:gd name="T8" fmla="*/ 0 60000 65536"/>
              <a:gd name="T9" fmla="*/ 0 60000 65536"/>
              <a:gd name="T10" fmla="*/ 0 60000 65536"/>
              <a:gd name="T11" fmla="*/ 0 60000 65536"/>
              <a:gd name="T12" fmla="*/ 0 w 590550"/>
              <a:gd name="T13" fmla="*/ 0 h 717550"/>
              <a:gd name="T14" fmla="*/ 590550 w 590550"/>
              <a:gd name="T15" fmla="*/ 717550 h 7175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0550" h="717550">
                <a:moveTo>
                  <a:pt x="590550" y="0"/>
                </a:moveTo>
                <a:lnTo>
                  <a:pt x="412750" y="717550"/>
                </a:lnTo>
                <a:lnTo>
                  <a:pt x="0" y="635000"/>
                </a:lnTo>
                <a:lnTo>
                  <a:pt x="590550" y="0"/>
                </a:lnTo>
                <a:close/>
              </a:path>
            </a:pathLst>
          </a:custGeom>
          <a:solidFill>
            <a:srgbClr val="1AA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任意多边形 28"/>
          <p:cNvSpPr>
            <a:spLocks noChangeArrowheads="1"/>
          </p:cNvSpPr>
          <p:nvPr/>
        </p:nvSpPr>
        <p:spPr bwMode="auto">
          <a:xfrm>
            <a:off x="3073400" y="2241550"/>
            <a:ext cx="609600" cy="1295400"/>
          </a:xfrm>
          <a:custGeom>
            <a:avLst/>
            <a:gdLst>
              <a:gd name="T0" fmla="*/ 0 w 609600"/>
              <a:gd name="T1" fmla="*/ 0 h 1295400"/>
              <a:gd name="T2" fmla="*/ 609600 w 609600"/>
              <a:gd name="T3" fmla="*/ 431800 h 1295400"/>
              <a:gd name="T4" fmla="*/ 527050 w 609600"/>
              <a:gd name="T5" fmla="*/ 1295400 h 1295400"/>
              <a:gd name="T6" fmla="*/ 0 w 609600"/>
              <a:gd name="T7" fmla="*/ 0 h 1295400"/>
              <a:gd name="T8" fmla="*/ 0 60000 65536"/>
              <a:gd name="T9" fmla="*/ 0 60000 65536"/>
              <a:gd name="T10" fmla="*/ 0 60000 65536"/>
              <a:gd name="T11" fmla="*/ 0 60000 65536"/>
              <a:gd name="T12" fmla="*/ 0 w 609600"/>
              <a:gd name="T13" fmla="*/ 0 h 1295400"/>
              <a:gd name="T14" fmla="*/ 609600 w 609600"/>
              <a:gd name="T15" fmla="*/ 1295400 h 1295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09600" h="1295400">
                <a:moveTo>
                  <a:pt x="0" y="0"/>
                </a:moveTo>
                <a:lnTo>
                  <a:pt x="609600" y="431800"/>
                </a:lnTo>
                <a:lnTo>
                  <a:pt x="527050" y="1295400"/>
                </a:lnTo>
                <a:lnTo>
                  <a:pt x="0" y="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任意多边形 30"/>
          <p:cNvSpPr>
            <a:spLocks noChangeArrowheads="1"/>
          </p:cNvSpPr>
          <p:nvPr/>
        </p:nvSpPr>
        <p:spPr bwMode="auto">
          <a:xfrm>
            <a:off x="3086100" y="2273300"/>
            <a:ext cx="654050" cy="1828800"/>
          </a:xfrm>
          <a:custGeom>
            <a:avLst/>
            <a:gdLst>
              <a:gd name="T0" fmla="*/ 0 w 654050"/>
              <a:gd name="T1" fmla="*/ 0 h 1828800"/>
              <a:gd name="T2" fmla="*/ 171450 w 654050"/>
              <a:gd name="T3" fmla="*/ 1295400 h 1828800"/>
              <a:gd name="T4" fmla="*/ 654050 w 654050"/>
              <a:gd name="T5" fmla="*/ 1828800 h 1828800"/>
              <a:gd name="T6" fmla="*/ 520700 w 654050"/>
              <a:gd name="T7" fmla="*/ 1250950 h 1828800"/>
              <a:gd name="T8" fmla="*/ 0 w 654050"/>
              <a:gd name="T9" fmla="*/ 0 h 18288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4050"/>
              <a:gd name="T16" fmla="*/ 0 h 1828800"/>
              <a:gd name="T17" fmla="*/ 654050 w 654050"/>
              <a:gd name="T18" fmla="*/ 1828800 h 18288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4050" h="1828800">
                <a:moveTo>
                  <a:pt x="0" y="0"/>
                </a:moveTo>
                <a:lnTo>
                  <a:pt x="171450" y="1295400"/>
                </a:lnTo>
                <a:lnTo>
                  <a:pt x="654050" y="1828800"/>
                </a:lnTo>
                <a:lnTo>
                  <a:pt x="520700" y="1250950"/>
                </a:lnTo>
                <a:lnTo>
                  <a:pt x="0" y="0"/>
                </a:lnTo>
                <a:close/>
              </a:path>
            </a:pathLst>
          </a:cu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任意多边形 31"/>
          <p:cNvSpPr>
            <a:spLocks noChangeArrowheads="1"/>
          </p:cNvSpPr>
          <p:nvPr/>
        </p:nvSpPr>
        <p:spPr bwMode="auto">
          <a:xfrm>
            <a:off x="3581400" y="2673350"/>
            <a:ext cx="692150" cy="965200"/>
          </a:xfrm>
          <a:custGeom>
            <a:avLst/>
            <a:gdLst>
              <a:gd name="T0" fmla="*/ 101600 w 692150"/>
              <a:gd name="T1" fmla="*/ 0 h 958850"/>
              <a:gd name="T2" fmla="*/ 0 w 692150"/>
              <a:gd name="T3" fmla="*/ 850900 h 958850"/>
              <a:gd name="T4" fmla="*/ 692150 w 692150"/>
              <a:gd name="T5" fmla="*/ 958850 h 958850"/>
              <a:gd name="T6" fmla="*/ 101600 w 692150"/>
              <a:gd name="T7" fmla="*/ 0 h 958850"/>
              <a:gd name="T8" fmla="*/ 0 60000 65536"/>
              <a:gd name="T9" fmla="*/ 0 60000 65536"/>
              <a:gd name="T10" fmla="*/ 0 60000 65536"/>
              <a:gd name="T11" fmla="*/ 0 60000 65536"/>
              <a:gd name="T12" fmla="*/ 0 w 692150"/>
              <a:gd name="T13" fmla="*/ 0 h 958850"/>
              <a:gd name="T14" fmla="*/ 692150 w 692150"/>
              <a:gd name="T15" fmla="*/ 958850 h 9588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92150" h="958850">
                <a:moveTo>
                  <a:pt x="101600" y="0"/>
                </a:moveTo>
                <a:lnTo>
                  <a:pt x="0" y="850900"/>
                </a:lnTo>
                <a:lnTo>
                  <a:pt x="692150" y="958850"/>
                </a:lnTo>
                <a:lnTo>
                  <a:pt x="101600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任意多边形 32"/>
          <p:cNvSpPr>
            <a:spLocks noChangeArrowheads="1"/>
          </p:cNvSpPr>
          <p:nvPr/>
        </p:nvSpPr>
        <p:spPr bwMode="auto">
          <a:xfrm>
            <a:off x="3683000" y="2667000"/>
            <a:ext cx="571500" cy="984250"/>
          </a:xfrm>
          <a:custGeom>
            <a:avLst/>
            <a:gdLst>
              <a:gd name="T0" fmla="*/ 0 w 596900"/>
              <a:gd name="T1" fmla="*/ 0 h 965200"/>
              <a:gd name="T2" fmla="*/ 349250 w 596900"/>
              <a:gd name="T3" fmla="*/ 38100 h 965200"/>
              <a:gd name="T4" fmla="*/ 596900 w 596900"/>
              <a:gd name="T5" fmla="*/ 965200 h 965200"/>
              <a:gd name="T6" fmla="*/ 0 w 596900"/>
              <a:gd name="T7" fmla="*/ 0 h 965200"/>
              <a:gd name="T8" fmla="*/ 0 60000 65536"/>
              <a:gd name="T9" fmla="*/ 0 60000 65536"/>
              <a:gd name="T10" fmla="*/ 0 60000 65536"/>
              <a:gd name="T11" fmla="*/ 0 60000 65536"/>
              <a:gd name="T12" fmla="*/ 0 w 596900"/>
              <a:gd name="T13" fmla="*/ 0 h 965200"/>
              <a:gd name="T14" fmla="*/ 596900 w 596900"/>
              <a:gd name="T15" fmla="*/ 965200 h 965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6900" h="965200">
                <a:moveTo>
                  <a:pt x="0" y="0"/>
                </a:moveTo>
                <a:lnTo>
                  <a:pt x="349250" y="38100"/>
                </a:lnTo>
                <a:lnTo>
                  <a:pt x="596900" y="965200"/>
                </a:lnTo>
                <a:lnTo>
                  <a:pt x="0" y="0"/>
                </a:lnTo>
                <a:close/>
              </a:path>
            </a:pathLst>
          </a:custGeom>
          <a:solidFill>
            <a:srgbClr val="25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任意多边形 33"/>
          <p:cNvSpPr>
            <a:spLocks noChangeArrowheads="1"/>
          </p:cNvSpPr>
          <p:nvPr/>
        </p:nvSpPr>
        <p:spPr bwMode="auto">
          <a:xfrm>
            <a:off x="3587750" y="3492500"/>
            <a:ext cx="698500" cy="660400"/>
          </a:xfrm>
          <a:custGeom>
            <a:avLst/>
            <a:gdLst>
              <a:gd name="T0" fmla="*/ 0 w 698500"/>
              <a:gd name="T1" fmla="*/ 0 h 609600"/>
              <a:gd name="T2" fmla="*/ 146050 w 698500"/>
              <a:gd name="T3" fmla="*/ 609600 h 609600"/>
              <a:gd name="T4" fmla="*/ 698500 w 698500"/>
              <a:gd name="T5" fmla="*/ 139700 h 609600"/>
              <a:gd name="T6" fmla="*/ 0 w 698500"/>
              <a:gd name="T7" fmla="*/ 0 h 609600"/>
              <a:gd name="T8" fmla="*/ 0 60000 65536"/>
              <a:gd name="T9" fmla="*/ 0 60000 65536"/>
              <a:gd name="T10" fmla="*/ 0 60000 65536"/>
              <a:gd name="T11" fmla="*/ 0 60000 65536"/>
              <a:gd name="T12" fmla="*/ 0 w 698500"/>
              <a:gd name="T13" fmla="*/ 0 h 609600"/>
              <a:gd name="T14" fmla="*/ 698500 w 698500"/>
              <a:gd name="T15" fmla="*/ 609600 h 609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98500" h="609600">
                <a:moveTo>
                  <a:pt x="0" y="0"/>
                </a:moveTo>
                <a:lnTo>
                  <a:pt x="146050" y="609600"/>
                </a:lnTo>
                <a:lnTo>
                  <a:pt x="698500" y="139700"/>
                </a:lnTo>
                <a:lnTo>
                  <a:pt x="0" y="0"/>
                </a:lnTo>
                <a:close/>
              </a:path>
            </a:pathLst>
          </a:custGeom>
          <a:solidFill>
            <a:srgbClr val="EE59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任意多边形 34"/>
          <p:cNvSpPr>
            <a:spLocks noChangeArrowheads="1"/>
          </p:cNvSpPr>
          <p:nvPr/>
        </p:nvSpPr>
        <p:spPr bwMode="auto">
          <a:xfrm>
            <a:off x="3251200" y="3556000"/>
            <a:ext cx="495300" cy="1016000"/>
          </a:xfrm>
          <a:custGeom>
            <a:avLst/>
            <a:gdLst>
              <a:gd name="T0" fmla="*/ 0 w 495300"/>
              <a:gd name="T1" fmla="*/ 0 h 1016000"/>
              <a:gd name="T2" fmla="*/ 495300 w 495300"/>
              <a:gd name="T3" fmla="*/ 533400 h 1016000"/>
              <a:gd name="T4" fmla="*/ 336550 w 495300"/>
              <a:gd name="T5" fmla="*/ 1016000 h 1016000"/>
              <a:gd name="T6" fmla="*/ 0 w 495300"/>
              <a:gd name="T7" fmla="*/ 0 h 1016000"/>
              <a:gd name="T8" fmla="*/ 0 60000 65536"/>
              <a:gd name="T9" fmla="*/ 0 60000 65536"/>
              <a:gd name="T10" fmla="*/ 0 60000 65536"/>
              <a:gd name="T11" fmla="*/ 0 60000 65536"/>
              <a:gd name="T12" fmla="*/ 0 w 495300"/>
              <a:gd name="T13" fmla="*/ 0 h 1016000"/>
              <a:gd name="T14" fmla="*/ 495300 w 495300"/>
              <a:gd name="T15" fmla="*/ 1016000 h 1016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300" h="1016000">
                <a:moveTo>
                  <a:pt x="0" y="0"/>
                </a:moveTo>
                <a:lnTo>
                  <a:pt x="495300" y="533400"/>
                </a:lnTo>
                <a:lnTo>
                  <a:pt x="33655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ED70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任意多边形 35"/>
          <p:cNvSpPr>
            <a:spLocks noChangeArrowheads="1"/>
          </p:cNvSpPr>
          <p:nvPr/>
        </p:nvSpPr>
        <p:spPr bwMode="auto">
          <a:xfrm>
            <a:off x="3594100" y="3638550"/>
            <a:ext cx="711200" cy="914400"/>
          </a:xfrm>
          <a:custGeom>
            <a:avLst/>
            <a:gdLst>
              <a:gd name="T0" fmla="*/ 146050 w 711200"/>
              <a:gd name="T1" fmla="*/ 444500 h 914400"/>
              <a:gd name="T2" fmla="*/ 711200 w 711200"/>
              <a:gd name="T3" fmla="*/ 0 h 914400"/>
              <a:gd name="T4" fmla="*/ 0 w 711200"/>
              <a:gd name="T5" fmla="*/ 914400 h 914400"/>
              <a:gd name="T6" fmla="*/ 146050 w 711200"/>
              <a:gd name="T7" fmla="*/ 444500 h 914400"/>
              <a:gd name="T8" fmla="*/ 0 60000 65536"/>
              <a:gd name="T9" fmla="*/ 0 60000 65536"/>
              <a:gd name="T10" fmla="*/ 0 60000 65536"/>
              <a:gd name="T11" fmla="*/ 0 60000 65536"/>
              <a:gd name="T12" fmla="*/ 0 w 711200"/>
              <a:gd name="T13" fmla="*/ 0 h 914400"/>
              <a:gd name="T14" fmla="*/ 711200 w 711200"/>
              <a:gd name="T15" fmla="*/ 914400 h 914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11200" h="914400">
                <a:moveTo>
                  <a:pt x="146050" y="444500"/>
                </a:moveTo>
                <a:lnTo>
                  <a:pt x="711200" y="0"/>
                </a:lnTo>
                <a:lnTo>
                  <a:pt x="0" y="914400"/>
                </a:lnTo>
                <a:lnTo>
                  <a:pt x="146050" y="444500"/>
                </a:lnTo>
                <a:close/>
              </a:path>
            </a:pathLst>
          </a:custGeom>
          <a:solidFill>
            <a:srgbClr val="E730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任意多边形 36"/>
          <p:cNvSpPr>
            <a:spLocks noChangeArrowheads="1"/>
          </p:cNvSpPr>
          <p:nvPr/>
        </p:nvSpPr>
        <p:spPr bwMode="auto">
          <a:xfrm>
            <a:off x="3930650" y="3644900"/>
            <a:ext cx="546100" cy="431800"/>
          </a:xfrm>
          <a:custGeom>
            <a:avLst/>
            <a:gdLst>
              <a:gd name="T0" fmla="*/ 0 w 488950"/>
              <a:gd name="T1" fmla="*/ 431800 h 431800"/>
              <a:gd name="T2" fmla="*/ 488950 w 488950"/>
              <a:gd name="T3" fmla="*/ 425450 h 431800"/>
              <a:gd name="T4" fmla="*/ 311150 w 488950"/>
              <a:gd name="T5" fmla="*/ 0 h 431800"/>
              <a:gd name="T6" fmla="*/ 0 w 488950"/>
              <a:gd name="T7" fmla="*/ 431800 h 431800"/>
              <a:gd name="T8" fmla="*/ 0 60000 65536"/>
              <a:gd name="T9" fmla="*/ 0 60000 65536"/>
              <a:gd name="T10" fmla="*/ 0 60000 65536"/>
              <a:gd name="T11" fmla="*/ 0 60000 65536"/>
              <a:gd name="T12" fmla="*/ 0 w 488950"/>
              <a:gd name="T13" fmla="*/ 0 h 431800"/>
              <a:gd name="T14" fmla="*/ 488950 w 488950"/>
              <a:gd name="T15" fmla="*/ 431800 h 4318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8950" h="431800">
                <a:moveTo>
                  <a:pt x="0" y="431800"/>
                </a:moveTo>
                <a:lnTo>
                  <a:pt x="488950" y="425450"/>
                </a:lnTo>
                <a:lnTo>
                  <a:pt x="311150" y="0"/>
                </a:lnTo>
                <a:lnTo>
                  <a:pt x="0" y="431800"/>
                </a:lnTo>
                <a:close/>
              </a:path>
            </a:pathLst>
          </a:custGeom>
          <a:solidFill>
            <a:srgbClr val="B71C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任意多边形 39"/>
          <p:cNvSpPr>
            <a:spLocks noChangeArrowheads="1"/>
          </p:cNvSpPr>
          <p:nvPr/>
        </p:nvSpPr>
        <p:spPr bwMode="auto">
          <a:xfrm>
            <a:off x="3575050" y="4121150"/>
            <a:ext cx="679450" cy="711200"/>
          </a:xfrm>
          <a:custGeom>
            <a:avLst/>
            <a:gdLst>
              <a:gd name="T0" fmla="*/ 355600 w 679450"/>
              <a:gd name="T1" fmla="*/ 0 h 711200"/>
              <a:gd name="T2" fmla="*/ 679450 w 679450"/>
              <a:gd name="T3" fmla="*/ 711200 h 711200"/>
              <a:gd name="T4" fmla="*/ 0 w 679450"/>
              <a:gd name="T5" fmla="*/ 450850 h 711200"/>
              <a:gd name="T6" fmla="*/ 355600 w 679450"/>
              <a:gd name="T7" fmla="*/ 0 h 711200"/>
              <a:gd name="T8" fmla="*/ 0 60000 65536"/>
              <a:gd name="T9" fmla="*/ 0 60000 65536"/>
              <a:gd name="T10" fmla="*/ 0 60000 65536"/>
              <a:gd name="T11" fmla="*/ 0 60000 65536"/>
              <a:gd name="T12" fmla="*/ 0 w 679450"/>
              <a:gd name="T13" fmla="*/ 0 h 711200"/>
              <a:gd name="T14" fmla="*/ 679450 w 679450"/>
              <a:gd name="T15" fmla="*/ 711200 h 711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9450" h="711200">
                <a:moveTo>
                  <a:pt x="355600" y="0"/>
                </a:moveTo>
                <a:lnTo>
                  <a:pt x="679450" y="711200"/>
                </a:lnTo>
                <a:lnTo>
                  <a:pt x="0" y="450850"/>
                </a:lnTo>
                <a:lnTo>
                  <a:pt x="355600" y="0"/>
                </a:lnTo>
                <a:close/>
              </a:path>
            </a:pathLst>
          </a:custGeom>
          <a:solidFill>
            <a:srgbClr val="C41F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任意多边形 42"/>
          <p:cNvSpPr>
            <a:spLocks noChangeArrowheads="1"/>
          </p:cNvSpPr>
          <p:nvPr/>
        </p:nvSpPr>
        <p:spPr bwMode="auto">
          <a:xfrm>
            <a:off x="3905250" y="4076700"/>
            <a:ext cx="882650" cy="736600"/>
          </a:xfrm>
          <a:custGeom>
            <a:avLst/>
            <a:gdLst>
              <a:gd name="T0" fmla="*/ 0 w 844550"/>
              <a:gd name="T1" fmla="*/ 0 h 736600"/>
              <a:gd name="T2" fmla="*/ 844550 w 844550"/>
              <a:gd name="T3" fmla="*/ 736600 h 736600"/>
              <a:gd name="T4" fmla="*/ 685800 w 844550"/>
              <a:gd name="T5" fmla="*/ 323850 h 736600"/>
              <a:gd name="T6" fmla="*/ 0 w 844550"/>
              <a:gd name="T7" fmla="*/ 0 h 736600"/>
              <a:gd name="T8" fmla="*/ 0 60000 65536"/>
              <a:gd name="T9" fmla="*/ 0 60000 65536"/>
              <a:gd name="T10" fmla="*/ 0 60000 65536"/>
              <a:gd name="T11" fmla="*/ 0 60000 65536"/>
              <a:gd name="T12" fmla="*/ 0 w 844550"/>
              <a:gd name="T13" fmla="*/ 0 h 736600"/>
              <a:gd name="T14" fmla="*/ 844550 w 844550"/>
              <a:gd name="T15" fmla="*/ 736600 h 736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44550" h="736600">
                <a:moveTo>
                  <a:pt x="0" y="0"/>
                </a:moveTo>
                <a:lnTo>
                  <a:pt x="844550" y="736600"/>
                </a:lnTo>
                <a:lnTo>
                  <a:pt x="685800" y="323850"/>
                </a:lnTo>
                <a:lnTo>
                  <a:pt x="0" y="0"/>
                </a:lnTo>
                <a:close/>
              </a:path>
            </a:pathLst>
          </a:custGeom>
          <a:solidFill>
            <a:srgbClr val="F455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任意多边形 43"/>
          <p:cNvSpPr>
            <a:spLocks noChangeArrowheads="1"/>
          </p:cNvSpPr>
          <p:nvPr/>
        </p:nvSpPr>
        <p:spPr bwMode="auto">
          <a:xfrm>
            <a:off x="3321050" y="4832350"/>
            <a:ext cx="1098550" cy="336550"/>
          </a:xfrm>
          <a:custGeom>
            <a:avLst/>
            <a:gdLst>
              <a:gd name="T0" fmla="*/ 0 w 1098550"/>
              <a:gd name="T1" fmla="*/ 101600 h 336550"/>
              <a:gd name="T2" fmla="*/ 946150 w 1098550"/>
              <a:gd name="T3" fmla="*/ 0 h 336550"/>
              <a:gd name="T4" fmla="*/ 1098550 w 1098550"/>
              <a:gd name="T5" fmla="*/ 336550 h 336550"/>
              <a:gd name="T6" fmla="*/ 0 w 1098550"/>
              <a:gd name="T7" fmla="*/ 101600 h 336550"/>
              <a:gd name="T8" fmla="*/ 0 60000 65536"/>
              <a:gd name="T9" fmla="*/ 0 60000 65536"/>
              <a:gd name="T10" fmla="*/ 0 60000 65536"/>
              <a:gd name="T11" fmla="*/ 0 60000 65536"/>
              <a:gd name="T12" fmla="*/ 0 w 1098550"/>
              <a:gd name="T13" fmla="*/ 0 h 336550"/>
              <a:gd name="T14" fmla="*/ 1098550 w 1098550"/>
              <a:gd name="T15" fmla="*/ 336550 h 3365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98550" h="336550">
                <a:moveTo>
                  <a:pt x="0" y="101600"/>
                </a:moveTo>
                <a:lnTo>
                  <a:pt x="946150" y="0"/>
                </a:lnTo>
                <a:lnTo>
                  <a:pt x="1098550" y="336550"/>
                </a:lnTo>
                <a:lnTo>
                  <a:pt x="0" y="101600"/>
                </a:lnTo>
                <a:close/>
              </a:path>
            </a:pathLst>
          </a:custGeom>
          <a:solidFill>
            <a:srgbClr val="F66E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任意多边形 47"/>
          <p:cNvSpPr>
            <a:spLocks noChangeArrowheads="1"/>
          </p:cNvSpPr>
          <p:nvPr/>
        </p:nvSpPr>
        <p:spPr bwMode="auto">
          <a:xfrm>
            <a:off x="4254500" y="4813300"/>
            <a:ext cx="539750" cy="381000"/>
          </a:xfrm>
          <a:custGeom>
            <a:avLst/>
            <a:gdLst>
              <a:gd name="T0" fmla="*/ 0 w 520700"/>
              <a:gd name="T1" fmla="*/ 6350 h 355600"/>
              <a:gd name="T2" fmla="*/ 520700 w 520700"/>
              <a:gd name="T3" fmla="*/ 0 h 355600"/>
              <a:gd name="T4" fmla="*/ 171450 w 520700"/>
              <a:gd name="T5" fmla="*/ 355600 h 355600"/>
              <a:gd name="T6" fmla="*/ 0 w 520700"/>
              <a:gd name="T7" fmla="*/ 6350 h 355600"/>
              <a:gd name="T8" fmla="*/ 0 60000 65536"/>
              <a:gd name="T9" fmla="*/ 0 60000 65536"/>
              <a:gd name="T10" fmla="*/ 0 60000 65536"/>
              <a:gd name="T11" fmla="*/ 0 60000 65536"/>
              <a:gd name="T12" fmla="*/ 0 w 520700"/>
              <a:gd name="T13" fmla="*/ 0 h 355600"/>
              <a:gd name="T14" fmla="*/ 520700 w 520700"/>
              <a:gd name="T15" fmla="*/ 355600 h 355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0700" h="355600">
                <a:moveTo>
                  <a:pt x="0" y="6350"/>
                </a:moveTo>
                <a:lnTo>
                  <a:pt x="520700" y="0"/>
                </a:lnTo>
                <a:lnTo>
                  <a:pt x="171450" y="355600"/>
                </a:lnTo>
                <a:lnTo>
                  <a:pt x="0" y="6350"/>
                </a:lnTo>
                <a:close/>
              </a:path>
            </a:pathLst>
          </a:custGeom>
          <a:solidFill>
            <a:srgbClr val="BC23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任意多边形 49"/>
          <p:cNvSpPr>
            <a:spLocks noChangeArrowheads="1"/>
          </p:cNvSpPr>
          <p:nvPr/>
        </p:nvSpPr>
        <p:spPr bwMode="auto">
          <a:xfrm>
            <a:off x="2476500" y="-38100"/>
            <a:ext cx="387350" cy="146050"/>
          </a:xfrm>
          <a:custGeom>
            <a:avLst/>
            <a:gdLst>
              <a:gd name="T0" fmla="*/ 0 w 387350"/>
              <a:gd name="T1" fmla="*/ 19050 h 146050"/>
              <a:gd name="T2" fmla="*/ 114300 w 387350"/>
              <a:gd name="T3" fmla="*/ 146050 h 146050"/>
              <a:gd name="T4" fmla="*/ 387350 w 387350"/>
              <a:gd name="T5" fmla="*/ 0 h 146050"/>
              <a:gd name="T6" fmla="*/ 0 w 387350"/>
              <a:gd name="T7" fmla="*/ 19050 h 146050"/>
              <a:gd name="T8" fmla="*/ 0 60000 65536"/>
              <a:gd name="T9" fmla="*/ 0 60000 65536"/>
              <a:gd name="T10" fmla="*/ 0 60000 65536"/>
              <a:gd name="T11" fmla="*/ 0 60000 65536"/>
              <a:gd name="T12" fmla="*/ 0 w 387350"/>
              <a:gd name="T13" fmla="*/ 0 h 146050"/>
              <a:gd name="T14" fmla="*/ 387350 w 387350"/>
              <a:gd name="T15" fmla="*/ 146050 h 1460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87350" h="146050">
                <a:moveTo>
                  <a:pt x="0" y="19050"/>
                </a:moveTo>
                <a:lnTo>
                  <a:pt x="114300" y="146050"/>
                </a:lnTo>
                <a:lnTo>
                  <a:pt x="387350" y="0"/>
                </a:lnTo>
                <a:lnTo>
                  <a:pt x="0" y="19050"/>
                </a:lnTo>
                <a:close/>
              </a:path>
            </a:pathLst>
          </a:cu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任意多边形 50"/>
          <p:cNvSpPr>
            <a:spLocks noChangeArrowheads="1"/>
          </p:cNvSpPr>
          <p:nvPr/>
        </p:nvSpPr>
        <p:spPr bwMode="auto">
          <a:xfrm>
            <a:off x="4222750" y="1150938"/>
            <a:ext cx="203200" cy="152400"/>
          </a:xfrm>
          <a:custGeom>
            <a:avLst/>
            <a:gdLst>
              <a:gd name="T0" fmla="*/ 114300 w 203200"/>
              <a:gd name="T1" fmla="*/ 0 h 152400"/>
              <a:gd name="T2" fmla="*/ 0 w 203200"/>
              <a:gd name="T3" fmla="*/ 152400 h 152400"/>
              <a:gd name="T4" fmla="*/ 203200 w 203200"/>
              <a:gd name="T5" fmla="*/ 63500 h 152400"/>
              <a:gd name="T6" fmla="*/ 114300 w 203200"/>
              <a:gd name="T7" fmla="*/ 0 h 152400"/>
              <a:gd name="T8" fmla="*/ 0 60000 65536"/>
              <a:gd name="T9" fmla="*/ 0 60000 65536"/>
              <a:gd name="T10" fmla="*/ 0 60000 65536"/>
              <a:gd name="T11" fmla="*/ 0 60000 65536"/>
              <a:gd name="T12" fmla="*/ 0 w 203200"/>
              <a:gd name="T13" fmla="*/ 0 h 152400"/>
              <a:gd name="T14" fmla="*/ 203200 w 203200"/>
              <a:gd name="T15" fmla="*/ 152400 h 152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3200" h="152400">
                <a:moveTo>
                  <a:pt x="114300" y="0"/>
                </a:moveTo>
                <a:lnTo>
                  <a:pt x="0" y="152400"/>
                </a:lnTo>
                <a:lnTo>
                  <a:pt x="203200" y="63500"/>
                </a:lnTo>
                <a:lnTo>
                  <a:pt x="114300" y="0"/>
                </a:lnTo>
                <a:close/>
              </a:path>
            </a:pathLst>
          </a:custGeom>
          <a:solidFill>
            <a:srgbClr val="EE40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任意多边形 51"/>
          <p:cNvSpPr>
            <a:spLocks noChangeArrowheads="1"/>
          </p:cNvSpPr>
          <p:nvPr/>
        </p:nvSpPr>
        <p:spPr bwMode="auto">
          <a:xfrm>
            <a:off x="4578350" y="1897063"/>
            <a:ext cx="266700" cy="285750"/>
          </a:xfrm>
          <a:custGeom>
            <a:avLst/>
            <a:gdLst>
              <a:gd name="T0" fmla="*/ 0 w 266700"/>
              <a:gd name="T1" fmla="*/ 0 h 285750"/>
              <a:gd name="T2" fmla="*/ 266700 w 266700"/>
              <a:gd name="T3" fmla="*/ 6350 h 285750"/>
              <a:gd name="T4" fmla="*/ 222250 w 266700"/>
              <a:gd name="T5" fmla="*/ 285750 h 285750"/>
              <a:gd name="T6" fmla="*/ 0 w 266700"/>
              <a:gd name="T7" fmla="*/ 0 h 285750"/>
              <a:gd name="T8" fmla="*/ 0 60000 65536"/>
              <a:gd name="T9" fmla="*/ 0 60000 65536"/>
              <a:gd name="T10" fmla="*/ 0 60000 65536"/>
              <a:gd name="T11" fmla="*/ 0 60000 65536"/>
              <a:gd name="T12" fmla="*/ 0 w 266700"/>
              <a:gd name="T13" fmla="*/ 0 h 285750"/>
              <a:gd name="T14" fmla="*/ 266700 w 266700"/>
              <a:gd name="T15" fmla="*/ 285750 h 2857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700" h="285750">
                <a:moveTo>
                  <a:pt x="0" y="0"/>
                </a:moveTo>
                <a:lnTo>
                  <a:pt x="266700" y="6350"/>
                </a:lnTo>
                <a:lnTo>
                  <a:pt x="222250" y="285750"/>
                </a:lnTo>
                <a:lnTo>
                  <a:pt x="0" y="0"/>
                </a:lnTo>
                <a:close/>
              </a:path>
            </a:pathLst>
          </a:custGeom>
          <a:solidFill>
            <a:srgbClr val="EB25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任意多边形 52"/>
          <p:cNvSpPr>
            <a:spLocks noChangeArrowheads="1"/>
          </p:cNvSpPr>
          <p:nvPr/>
        </p:nvSpPr>
        <p:spPr bwMode="auto">
          <a:xfrm>
            <a:off x="4356100" y="860425"/>
            <a:ext cx="336550" cy="152400"/>
          </a:xfrm>
          <a:custGeom>
            <a:avLst/>
            <a:gdLst>
              <a:gd name="T0" fmla="*/ 0 w 336550"/>
              <a:gd name="T1" fmla="*/ 0 h 152400"/>
              <a:gd name="T2" fmla="*/ 336550 w 336550"/>
              <a:gd name="T3" fmla="*/ 12700 h 152400"/>
              <a:gd name="T4" fmla="*/ 165100 w 336550"/>
              <a:gd name="T5" fmla="*/ 152400 h 152400"/>
              <a:gd name="T6" fmla="*/ 0 w 336550"/>
              <a:gd name="T7" fmla="*/ 0 h 152400"/>
              <a:gd name="T8" fmla="*/ 0 60000 65536"/>
              <a:gd name="T9" fmla="*/ 0 60000 65536"/>
              <a:gd name="T10" fmla="*/ 0 60000 65536"/>
              <a:gd name="T11" fmla="*/ 0 60000 65536"/>
              <a:gd name="T12" fmla="*/ 0 w 336550"/>
              <a:gd name="T13" fmla="*/ 0 h 152400"/>
              <a:gd name="T14" fmla="*/ 336550 w 336550"/>
              <a:gd name="T15" fmla="*/ 152400 h 152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6550" h="152400">
                <a:moveTo>
                  <a:pt x="0" y="0"/>
                </a:moveTo>
                <a:lnTo>
                  <a:pt x="336550" y="12700"/>
                </a:lnTo>
                <a:lnTo>
                  <a:pt x="16510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BE1F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任意多边形 53"/>
          <p:cNvSpPr>
            <a:spLocks noChangeArrowheads="1"/>
          </p:cNvSpPr>
          <p:nvPr/>
        </p:nvSpPr>
        <p:spPr bwMode="auto">
          <a:xfrm>
            <a:off x="4552950" y="3282950"/>
            <a:ext cx="241300" cy="254000"/>
          </a:xfrm>
          <a:custGeom>
            <a:avLst/>
            <a:gdLst>
              <a:gd name="T0" fmla="*/ 0 w 241300"/>
              <a:gd name="T1" fmla="*/ 0 h 254000"/>
              <a:gd name="T2" fmla="*/ 241300 w 241300"/>
              <a:gd name="T3" fmla="*/ 69850 h 254000"/>
              <a:gd name="T4" fmla="*/ 95250 w 241300"/>
              <a:gd name="T5" fmla="*/ 254000 h 254000"/>
              <a:gd name="T6" fmla="*/ 0 w 241300"/>
              <a:gd name="T7" fmla="*/ 0 h 254000"/>
              <a:gd name="T8" fmla="*/ 0 60000 65536"/>
              <a:gd name="T9" fmla="*/ 0 60000 65536"/>
              <a:gd name="T10" fmla="*/ 0 60000 65536"/>
              <a:gd name="T11" fmla="*/ 0 60000 65536"/>
              <a:gd name="T12" fmla="*/ 0 w 241300"/>
              <a:gd name="T13" fmla="*/ 0 h 254000"/>
              <a:gd name="T14" fmla="*/ 241300 w 241300"/>
              <a:gd name="T15" fmla="*/ 254000 h 254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1300" h="254000">
                <a:moveTo>
                  <a:pt x="0" y="0"/>
                </a:moveTo>
                <a:lnTo>
                  <a:pt x="241300" y="69850"/>
                </a:lnTo>
                <a:lnTo>
                  <a:pt x="95250" y="254000"/>
                </a:lnTo>
                <a:lnTo>
                  <a:pt x="0" y="0"/>
                </a:lnTo>
                <a:close/>
              </a:path>
            </a:pathLst>
          </a:cu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0" name="任意多边形 54"/>
          <p:cNvSpPr>
            <a:spLocks noChangeArrowheads="1"/>
          </p:cNvSpPr>
          <p:nvPr/>
        </p:nvSpPr>
        <p:spPr bwMode="auto">
          <a:xfrm>
            <a:off x="4933950" y="4114800"/>
            <a:ext cx="266700" cy="304800"/>
          </a:xfrm>
          <a:custGeom>
            <a:avLst/>
            <a:gdLst>
              <a:gd name="T0" fmla="*/ 234950 w 266700"/>
              <a:gd name="T1" fmla="*/ 0 h 304800"/>
              <a:gd name="T2" fmla="*/ 0 w 266700"/>
              <a:gd name="T3" fmla="*/ 304800 h 304800"/>
              <a:gd name="T4" fmla="*/ 266700 w 266700"/>
              <a:gd name="T5" fmla="*/ 241300 h 304800"/>
              <a:gd name="T6" fmla="*/ 234950 w 266700"/>
              <a:gd name="T7" fmla="*/ 0 h 304800"/>
              <a:gd name="T8" fmla="*/ 0 60000 65536"/>
              <a:gd name="T9" fmla="*/ 0 60000 65536"/>
              <a:gd name="T10" fmla="*/ 0 60000 65536"/>
              <a:gd name="T11" fmla="*/ 0 60000 65536"/>
              <a:gd name="T12" fmla="*/ 0 w 266700"/>
              <a:gd name="T13" fmla="*/ 0 h 304800"/>
              <a:gd name="T14" fmla="*/ 266700 w 266700"/>
              <a:gd name="T15" fmla="*/ 304800 h 3048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700" h="304800">
                <a:moveTo>
                  <a:pt x="234950" y="0"/>
                </a:moveTo>
                <a:lnTo>
                  <a:pt x="0" y="304800"/>
                </a:lnTo>
                <a:lnTo>
                  <a:pt x="266700" y="241300"/>
                </a:lnTo>
                <a:lnTo>
                  <a:pt x="234950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1" name="任意多边形 55"/>
          <p:cNvSpPr>
            <a:spLocks noChangeArrowheads="1"/>
          </p:cNvSpPr>
          <p:nvPr/>
        </p:nvSpPr>
        <p:spPr bwMode="auto">
          <a:xfrm>
            <a:off x="5156200" y="4654550"/>
            <a:ext cx="184150" cy="260350"/>
          </a:xfrm>
          <a:custGeom>
            <a:avLst/>
            <a:gdLst>
              <a:gd name="T0" fmla="*/ 57150 w 184150"/>
              <a:gd name="T1" fmla="*/ 0 h 260350"/>
              <a:gd name="T2" fmla="*/ 0 w 184150"/>
              <a:gd name="T3" fmla="*/ 241300 h 260350"/>
              <a:gd name="T4" fmla="*/ 184150 w 184150"/>
              <a:gd name="T5" fmla="*/ 260350 h 260350"/>
              <a:gd name="T6" fmla="*/ 57150 w 184150"/>
              <a:gd name="T7" fmla="*/ 0 h 260350"/>
              <a:gd name="T8" fmla="*/ 0 60000 65536"/>
              <a:gd name="T9" fmla="*/ 0 60000 65536"/>
              <a:gd name="T10" fmla="*/ 0 60000 65536"/>
              <a:gd name="T11" fmla="*/ 0 60000 65536"/>
              <a:gd name="T12" fmla="*/ 0 w 184150"/>
              <a:gd name="T13" fmla="*/ 0 h 260350"/>
              <a:gd name="T14" fmla="*/ 184150 w 184150"/>
              <a:gd name="T15" fmla="*/ 260350 h 2603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150" h="260350">
                <a:moveTo>
                  <a:pt x="57150" y="0"/>
                </a:moveTo>
                <a:lnTo>
                  <a:pt x="0" y="241300"/>
                </a:lnTo>
                <a:lnTo>
                  <a:pt x="184150" y="260350"/>
                </a:lnTo>
                <a:lnTo>
                  <a:pt x="57150" y="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任意多边形 56"/>
          <p:cNvSpPr>
            <a:spLocks noChangeArrowheads="1"/>
          </p:cNvSpPr>
          <p:nvPr/>
        </p:nvSpPr>
        <p:spPr bwMode="auto">
          <a:xfrm>
            <a:off x="5257800" y="4292600"/>
            <a:ext cx="190500" cy="120650"/>
          </a:xfrm>
          <a:custGeom>
            <a:avLst/>
            <a:gdLst>
              <a:gd name="T0" fmla="*/ 0 w 190500"/>
              <a:gd name="T1" fmla="*/ 19050 h 120650"/>
              <a:gd name="T2" fmla="*/ 0 w 190500"/>
              <a:gd name="T3" fmla="*/ 19050 h 120650"/>
              <a:gd name="T4" fmla="*/ 63500 w 190500"/>
              <a:gd name="T5" fmla="*/ 19050 h 120650"/>
              <a:gd name="T6" fmla="*/ 190500 w 190500"/>
              <a:gd name="T7" fmla="*/ 0 h 120650"/>
              <a:gd name="T8" fmla="*/ 19050 w 190500"/>
              <a:gd name="T9" fmla="*/ 120650 h 120650"/>
              <a:gd name="T10" fmla="*/ 0 w 190500"/>
              <a:gd name="T11" fmla="*/ 19050 h 12065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90500"/>
              <a:gd name="T19" fmla="*/ 0 h 120650"/>
              <a:gd name="T20" fmla="*/ 190500 w 190500"/>
              <a:gd name="T21" fmla="*/ 120650 h 12065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90500" h="120650">
                <a:moveTo>
                  <a:pt x="0" y="19050"/>
                </a:moveTo>
                <a:lnTo>
                  <a:pt x="0" y="19050"/>
                </a:lnTo>
                <a:lnTo>
                  <a:pt x="63500" y="19050"/>
                </a:lnTo>
                <a:lnTo>
                  <a:pt x="190500" y="0"/>
                </a:lnTo>
                <a:lnTo>
                  <a:pt x="19050" y="120650"/>
                </a:lnTo>
                <a:lnTo>
                  <a:pt x="0" y="1905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3" name="任意多边形 57"/>
          <p:cNvSpPr>
            <a:spLocks noChangeArrowheads="1"/>
          </p:cNvSpPr>
          <p:nvPr/>
        </p:nvSpPr>
        <p:spPr bwMode="auto">
          <a:xfrm>
            <a:off x="4845050" y="3473450"/>
            <a:ext cx="114300" cy="120650"/>
          </a:xfrm>
          <a:custGeom>
            <a:avLst/>
            <a:gdLst>
              <a:gd name="T0" fmla="*/ 25400 w 114300"/>
              <a:gd name="T1" fmla="*/ 0 h 120650"/>
              <a:gd name="T2" fmla="*/ 114300 w 114300"/>
              <a:gd name="T3" fmla="*/ 120650 h 120650"/>
              <a:gd name="T4" fmla="*/ 0 w 114300"/>
              <a:gd name="T5" fmla="*/ 82550 h 120650"/>
              <a:gd name="T6" fmla="*/ 25400 w 114300"/>
              <a:gd name="T7" fmla="*/ 0 h 120650"/>
              <a:gd name="T8" fmla="*/ 0 60000 65536"/>
              <a:gd name="T9" fmla="*/ 0 60000 65536"/>
              <a:gd name="T10" fmla="*/ 0 60000 65536"/>
              <a:gd name="T11" fmla="*/ 0 60000 65536"/>
              <a:gd name="T12" fmla="*/ 0 w 114300"/>
              <a:gd name="T13" fmla="*/ 0 h 120650"/>
              <a:gd name="T14" fmla="*/ 114300 w 114300"/>
              <a:gd name="T15" fmla="*/ 120650 h 1206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4300" h="120650">
                <a:moveTo>
                  <a:pt x="25400" y="0"/>
                </a:moveTo>
                <a:lnTo>
                  <a:pt x="114300" y="120650"/>
                </a:lnTo>
                <a:lnTo>
                  <a:pt x="0" y="82550"/>
                </a:lnTo>
                <a:lnTo>
                  <a:pt x="25400" y="0"/>
                </a:lnTo>
                <a:close/>
              </a:path>
            </a:pathLst>
          </a:custGeom>
          <a:solidFill>
            <a:srgbClr val="EA52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4" name="任意多边形 58"/>
          <p:cNvSpPr>
            <a:spLocks noChangeArrowheads="1"/>
          </p:cNvSpPr>
          <p:nvPr/>
        </p:nvSpPr>
        <p:spPr bwMode="auto">
          <a:xfrm>
            <a:off x="3962400" y="317500"/>
            <a:ext cx="152400" cy="266700"/>
          </a:xfrm>
          <a:custGeom>
            <a:avLst/>
            <a:gdLst>
              <a:gd name="T0" fmla="*/ 127000 w 152400"/>
              <a:gd name="T1" fmla="*/ 0 h 266700"/>
              <a:gd name="T2" fmla="*/ 0 w 152400"/>
              <a:gd name="T3" fmla="*/ 57150 h 266700"/>
              <a:gd name="T4" fmla="*/ 152400 w 152400"/>
              <a:gd name="T5" fmla="*/ 266700 h 266700"/>
              <a:gd name="T6" fmla="*/ 127000 w 152400"/>
              <a:gd name="T7" fmla="*/ 0 h 266700"/>
              <a:gd name="T8" fmla="*/ 0 60000 65536"/>
              <a:gd name="T9" fmla="*/ 0 60000 65536"/>
              <a:gd name="T10" fmla="*/ 0 60000 65536"/>
              <a:gd name="T11" fmla="*/ 0 60000 65536"/>
              <a:gd name="T12" fmla="*/ 0 w 152400"/>
              <a:gd name="T13" fmla="*/ 0 h 266700"/>
              <a:gd name="T14" fmla="*/ 152400 w 152400"/>
              <a:gd name="T15" fmla="*/ 266700 h 266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2400" h="266700">
                <a:moveTo>
                  <a:pt x="127000" y="0"/>
                </a:moveTo>
                <a:lnTo>
                  <a:pt x="0" y="57150"/>
                </a:lnTo>
                <a:lnTo>
                  <a:pt x="152400" y="266700"/>
                </a:lnTo>
                <a:lnTo>
                  <a:pt x="127000" y="0"/>
                </a:lnTo>
                <a:close/>
              </a:path>
            </a:pathLst>
          </a:custGeom>
          <a:solidFill>
            <a:srgbClr val="26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5" name="任意多边形 65"/>
          <p:cNvSpPr>
            <a:spLocks noChangeArrowheads="1"/>
          </p:cNvSpPr>
          <p:nvPr/>
        </p:nvSpPr>
        <p:spPr bwMode="auto">
          <a:xfrm>
            <a:off x="5448300" y="5029200"/>
            <a:ext cx="152400" cy="266700"/>
          </a:xfrm>
          <a:custGeom>
            <a:avLst/>
            <a:gdLst>
              <a:gd name="T0" fmla="*/ 127000 w 152400"/>
              <a:gd name="T1" fmla="*/ 0 h 266700"/>
              <a:gd name="T2" fmla="*/ 0 w 152400"/>
              <a:gd name="T3" fmla="*/ 57150 h 266700"/>
              <a:gd name="T4" fmla="*/ 152400 w 152400"/>
              <a:gd name="T5" fmla="*/ 266700 h 266700"/>
              <a:gd name="T6" fmla="*/ 127000 w 152400"/>
              <a:gd name="T7" fmla="*/ 0 h 266700"/>
              <a:gd name="T8" fmla="*/ 0 60000 65536"/>
              <a:gd name="T9" fmla="*/ 0 60000 65536"/>
              <a:gd name="T10" fmla="*/ 0 60000 65536"/>
              <a:gd name="T11" fmla="*/ 0 60000 65536"/>
              <a:gd name="T12" fmla="*/ 0 w 152400"/>
              <a:gd name="T13" fmla="*/ 0 h 266700"/>
              <a:gd name="T14" fmla="*/ 152400 w 152400"/>
              <a:gd name="T15" fmla="*/ 266700 h 266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2400" h="266700">
                <a:moveTo>
                  <a:pt x="127000" y="0"/>
                </a:moveTo>
                <a:lnTo>
                  <a:pt x="0" y="57150"/>
                </a:lnTo>
                <a:lnTo>
                  <a:pt x="152400" y="266700"/>
                </a:lnTo>
                <a:lnTo>
                  <a:pt x="127000" y="0"/>
                </a:lnTo>
                <a:close/>
              </a:path>
            </a:pathLst>
          </a:custGeom>
          <a:solidFill>
            <a:srgbClr val="BE1F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6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7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8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5156200" y="1809750"/>
            <a:ext cx="314261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班级团组织建设目标</a:t>
            </a:r>
            <a:endParaRPr lang="zh-CN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5218079" y="1186338"/>
            <a:ext cx="236364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班级文化建设</a:t>
            </a:r>
            <a:endParaRPr lang="zh-CN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5266781" y="3027352"/>
            <a:ext cx="2386969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班级思想建设</a:t>
            </a:r>
            <a:endParaRPr lang="zh-CN" altLang="en-US" sz="2400" dirty="0" smtClean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>
            <a:off x="5257800" y="2480945"/>
            <a:ext cx="35655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班级学风建设</a:t>
            </a:r>
            <a:r>
              <a:rPr lang="en-US" altLang="zh-CN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&amp;</a:t>
            </a:r>
            <a:r>
              <a:rPr lang="zh-CN" altLang="en-US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科技创新</a:t>
            </a:r>
            <a:endParaRPr lang="zh-CN" altLang="en-US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 flipV="1">
            <a:off x="4711732" y="1204247"/>
            <a:ext cx="334355" cy="803015"/>
            <a:chOff x="581025" y="-431160"/>
            <a:chExt cx="1619642" cy="3889866"/>
          </a:xfrm>
        </p:grpSpPr>
        <p:grpSp>
          <p:nvGrpSpPr>
            <p:cNvPr id="12" name="组合 11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14" name="组合 13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16" name="同心圆 15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7" name="椭圆 16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15" name="TextBox 14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3" name="椭圆 12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flipV="1">
            <a:off x="4711732" y="1877973"/>
            <a:ext cx="334355" cy="803015"/>
            <a:chOff x="581025" y="-431160"/>
            <a:chExt cx="1619642" cy="3889866"/>
          </a:xfrm>
        </p:grpSpPr>
        <p:grpSp>
          <p:nvGrpSpPr>
            <p:cNvPr id="20" name="组合 19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22" name="组合 21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24" name="同心圆 23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5" name="椭圆 24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1" name="椭圆 20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 flipV="1">
            <a:off x="4699032" y="3053977"/>
            <a:ext cx="334355" cy="803015"/>
            <a:chOff x="581025" y="-431160"/>
            <a:chExt cx="1619642" cy="3889866"/>
          </a:xfrm>
        </p:grpSpPr>
        <p:grpSp>
          <p:nvGrpSpPr>
            <p:cNvPr id="27" name="组合 26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29" name="组合 28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31" name="同心圆 30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2" name="椭圆 31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0" name="TextBox 29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8" name="椭圆 27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 flipV="1">
            <a:off x="4705155" y="2516497"/>
            <a:ext cx="334355" cy="803015"/>
            <a:chOff x="581025" y="-431160"/>
            <a:chExt cx="1619642" cy="3889866"/>
          </a:xfrm>
        </p:grpSpPr>
        <p:grpSp>
          <p:nvGrpSpPr>
            <p:cNvPr id="34" name="组合 33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36" name="组合 35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38" name="同心圆 37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7" name="TextBox 36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5" name="椭圆 34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 flipV="1">
            <a:off x="4699762" y="3745820"/>
            <a:ext cx="334355" cy="803015"/>
            <a:chOff x="581025" y="-431160"/>
            <a:chExt cx="1619642" cy="3889866"/>
          </a:xfrm>
        </p:grpSpPr>
        <p:grpSp>
          <p:nvGrpSpPr>
            <p:cNvPr id="41" name="组合 40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43" name="组合 42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45" name="同心圆 44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6" name="椭圆 45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4" name="TextBox 43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2" name="椭圆 41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1254087" y="1874319"/>
            <a:ext cx="115929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8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  <a:endParaRPr lang="zh-CN" altLang="en-US" sz="3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21793" y="2571750"/>
            <a:ext cx="2223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PAGE DIRECTORY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TextBox 6"/>
          <p:cNvSpPr txBox="1">
            <a:spLocks noChangeArrowheads="1"/>
          </p:cNvSpPr>
          <p:nvPr/>
        </p:nvSpPr>
        <p:spPr bwMode="auto">
          <a:xfrm>
            <a:off x="5266690" y="3654425"/>
            <a:ext cx="288353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不足之处</a:t>
            </a:r>
            <a:r>
              <a:rPr lang="en-US" altLang="zh-CN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&amp;</a:t>
            </a:r>
            <a:r>
              <a:rPr lang="zh-CN" altLang="en-US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应对措施</a:t>
            </a:r>
            <a:endParaRPr lang="zh-CN" altLang="en-US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47" grpId="0"/>
      <p:bldP spid="48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3341370" y="2713990"/>
            <a:ext cx="297116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algn="just"/>
            <a:r>
              <a:rPr lang="zh-CN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班级文化建设</a:t>
            </a:r>
            <a:endParaRPr lang="zh-CN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3"/>
          <p:cNvSpPr>
            <a:spLocks noChangeArrowheads="1"/>
          </p:cNvSpPr>
          <p:nvPr/>
        </p:nvSpPr>
        <p:spPr bwMode="auto">
          <a:xfrm>
            <a:off x="891540" y="630555"/>
            <a:ext cx="1859280" cy="559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文化建设</a:t>
            </a:r>
            <a:endParaRPr lang="zh-CN" altLang="en-US" sz="32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Rectangle 42"/>
          <p:cNvSpPr>
            <a:spLocks noChangeArrowheads="1"/>
          </p:cNvSpPr>
          <p:nvPr/>
        </p:nvSpPr>
        <p:spPr bwMode="auto">
          <a:xfrm>
            <a:off x="104775" y="1268095"/>
            <a:ext cx="4053840" cy="2643505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lIns="68580" tIns="34290" rIns="68580" bIns="34290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4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文本框 37"/>
          <p:cNvSpPr>
            <a:spLocks noChangeArrowheads="1"/>
          </p:cNvSpPr>
          <p:nvPr/>
        </p:nvSpPr>
        <p:spPr bwMode="auto">
          <a:xfrm>
            <a:off x="2750820" y="812800"/>
            <a:ext cx="2407285" cy="346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baseline="-3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cultural construction</a:t>
            </a:r>
            <a:endParaRPr lang="en-US" altLang="zh-CN" baseline="-3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同心圆 44"/>
          <p:cNvSpPr/>
          <p:nvPr/>
        </p:nvSpPr>
        <p:spPr>
          <a:xfrm>
            <a:off x="4260850" y="1938020"/>
            <a:ext cx="622935" cy="622935"/>
          </a:xfrm>
          <a:prstGeom prst="donut">
            <a:avLst>
              <a:gd name="adj" fmla="val 4879"/>
            </a:avLst>
          </a:prstGeom>
          <a:gradFill>
            <a:gsLst>
              <a:gs pos="0">
                <a:schemeClr val="bg1"/>
              </a:gs>
              <a:gs pos="55000">
                <a:schemeClr val="bg1">
                  <a:lumMod val="95000"/>
                </a:schemeClr>
              </a:gs>
              <a:gs pos="100000">
                <a:schemeClr val="bg1">
                  <a:lumMod val="65000"/>
                </a:schemeClr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4066401" y="1358541"/>
            <a:ext cx="1633916" cy="836814"/>
            <a:chOff x="1964225" y="581728"/>
            <a:chExt cx="1633916" cy="836814"/>
          </a:xfrm>
        </p:grpSpPr>
        <p:grpSp>
          <p:nvGrpSpPr>
            <p:cNvPr id="80" name="组合 79"/>
            <p:cNvGrpSpPr/>
            <p:nvPr/>
          </p:nvGrpSpPr>
          <p:grpSpPr>
            <a:xfrm>
              <a:off x="1964225" y="581728"/>
              <a:ext cx="1633916" cy="836814"/>
              <a:chOff x="3354761" y="2409491"/>
              <a:chExt cx="3541180" cy="657681"/>
            </a:xfrm>
          </p:grpSpPr>
          <p:sp>
            <p:nvSpPr>
              <p:cNvPr id="81" name="圆角矩形 80"/>
              <p:cNvSpPr/>
              <p:nvPr/>
            </p:nvSpPr>
            <p:spPr>
              <a:xfrm>
                <a:off x="4299884" y="2409491"/>
                <a:ext cx="2596057" cy="347450"/>
              </a:xfrm>
              <a:prstGeom prst="roundRect">
                <a:avLst>
                  <a:gd name="adj" fmla="val 12535"/>
                </a:avLst>
              </a:prstGeom>
              <a:gradFill>
                <a:gsLst>
                  <a:gs pos="92000">
                    <a:srgbClr val="FAFCFB"/>
                  </a:gs>
                  <a:gs pos="15000">
                    <a:srgbClr val="CDCED0"/>
                  </a:gs>
                </a:gsLst>
                <a:lin ang="2700000" scaled="1"/>
              </a:gradFill>
              <a:ln w="22225">
                <a:gradFill>
                  <a:gsLst>
                    <a:gs pos="36000">
                      <a:srgbClr val="FCFCFC"/>
                    </a:gs>
                    <a:gs pos="71000">
                      <a:srgbClr val="FAFCFB"/>
                    </a:gs>
                  </a:gsLst>
                  <a:lin ang="3000000" scaled="0"/>
                </a:gra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3354761" y="2704333"/>
                <a:ext cx="400367" cy="3628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2400" dirty="0">
                  <a:solidFill>
                    <a:srgbClr val="C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2499820" y="628453"/>
              <a:ext cx="999490" cy="3282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 lIns="68573" tIns="34287" rIns="68573" bIns="34287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700" dirty="0">
                  <a:solidFill>
                    <a:srgbClr val="0067B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班级理念</a:t>
              </a:r>
              <a:endParaRPr lang="zh-CN" altLang="en-US" sz="17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5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8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158615" y="1800225"/>
            <a:ext cx="477393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72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家的归属感</a:t>
            </a:r>
            <a:endParaRPr lang="zh-CN" altLang="en-US" sz="7200" b="1">
              <a:ln w="10160">
                <a:solidFill>
                  <a:schemeClr val="accent5"/>
                </a:solidFill>
                <a:prstDash val="solid"/>
              </a:ln>
              <a:solidFill>
                <a:srgbClr val="FFC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utoUpdateAnimBg="0"/>
      <p:bldP spid="41" grpId="0" bldLvl="0" autoUpdateAnimBg="0"/>
      <p:bldP spid="2" grpId="0"/>
      <p:bldP spid="1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412330" y="706037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中秋晚会：</a:t>
            </a:r>
            <a:endParaRPr lang="zh-CN" altLang="en-US" sz="32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6863" y="889314"/>
            <a:ext cx="2565376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大型整蛊现场，流出大量黑照</a:t>
            </a: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2115" y="1436370"/>
            <a:ext cx="362839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传统的中秋晚会是这样的，虽然场面宏大，但却略显沉闷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4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Picture 6" descr="C:\Users\刘荣秀\Desktop\栋栋\32b2OOOPIC56_1024.jpg32b2OOOPIC56_102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90565" y="401955"/>
            <a:ext cx="2653030" cy="2117090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25" name="Picture 6" descr="C:\Users\刘荣秀\Desktop\栋栋\t017227fc6748b9eee3.jpgt017227fc6748b9eee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480000">
            <a:off x="672465" y="2934970"/>
            <a:ext cx="2964180" cy="2117090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26" name="Picture 6" descr="C:\Users\刘荣秀\Desktop\栋栋\2016092312030597302.jpg201609231203059730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21300000">
            <a:off x="5547995" y="2951163"/>
            <a:ext cx="2964180" cy="197929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395605" y="630555"/>
            <a:ext cx="35204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3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但我们的是这样的</a:t>
            </a:r>
            <a:endParaRPr lang="zh-CN" altLang="en-US" sz="32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4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5" name="Picture 6" descr="C:\Users\刘荣秀\Desktop\栋栋\微信图片_20181202194720.jpg微信图片_2018120219472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16380000">
            <a:off x="477520" y="1674495"/>
            <a:ext cx="2423160" cy="179387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2" name="Picture 6" descr="C:\Users\刘荣秀\Desktop\栋栋\微信图片_20181202195729.jpg微信图片_2018120219572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21180000">
            <a:off x="6139180" y="1176020"/>
            <a:ext cx="2964180" cy="191452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TextBox 47"/>
          <p:cNvSpPr txBox="1"/>
          <p:nvPr/>
        </p:nvSpPr>
        <p:spPr>
          <a:xfrm rot="20820000">
            <a:off x="5681980" y="441960"/>
            <a:ext cx="31413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3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这样的</a:t>
            </a:r>
            <a:endParaRPr lang="zh-CN" altLang="en-US" sz="32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47"/>
          <p:cNvSpPr txBox="1"/>
          <p:nvPr/>
        </p:nvSpPr>
        <p:spPr>
          <a:xfrm rot="21360000">
            <a:off x="3001010" y="1405255"/>
            <a:ext cx="31413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3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或者这样的</a:t>
            </a:r>
            <a:endParaRPr lang="zh-CN" altLang="en-US" sz="32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" name="Picture 6" descr="C:\Users\刘荣秀\Desktop\栋栋\微信图片_20181202195744.jpg微信图片_2018120219574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329305" y="2098040"/>
            <a:ext cx="2122805" cy="2830830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94615" y="1580178"/>
            <a:ext cx="8374380" cy="2613361"/>
            <a:chOff x="571500" y="2568238"/>
            <a:chExt cx="8374380" cy="2613361"/>
          </a:xfrm>
        </p:grpSpPr>
        <p:sp>
          <p:nvSpPr>
            <p:cNvPr id="5" name="任意多边形 4"/>
            <p:cNvSpPr/>
            <p:nvPr/>
          </p:nvSpPr>
          <p:spPr>
            <a:xfrm>
              <a:off x="571500" y="2568238"/>
              <a:ext cx="8001000" cy="2613361"/>
            </a:xfrm>
            <a:custGeom>
              <a:avLst/>
              <a:gdLst>
                <a:gd name="connsiteX0" fmla="*/ 0 w 8001000"/>
                <a:gd name="connsiteY0" fmla="*/ 2542126 h 2542126"/>
                <a:gd name="connsiteX1" fmla="*/ 1009650 w 8001000"/>
                <a:gd name="connsiteY1" fmla="*/ 1265776 h 2542126"/>
                <a:gd name="connsiteX2" fmla="*/ 2400300 w 8001000"/>
                <a:gd name="connsiteY2" fmla="*/ 446626 h 2542126"/>
                <a:gd name="connsiteX3" fmla="*/ 4114800 w 8001000"/>
                <a:gd name="connsiteY3" fmla="*/ 27526 h 2542126"/>
                <a:gd name="connsiteX4" fmla="*/ 6324600 w 8001000"/>
                <a:gd name="connsiteY4" fmla="*/ 103726 h 2542126"/>
                <a:gd name="connsiteX5" fmla="*/ 8001000 w 8001000"/>
                <a:gd name="connsiteY5" fmla="*/ 618076 h 2542126"/>
                <a:gd name="connsiteX0-1" fmla="*/ 0 w 8001000"/>
                <a:gd name="connsiteY0-2" fmla="*/ 2542126 h 2542126"/>
                <a:gd name="connsiteX1-3" fmla="*/ 1066800 w 8001000"/>
                <a:gd name="connsiteY1-4" fmla="*/ 1284826 h 2542126"/>
                <a:gd name="connsiteX2-5" fmla="*/ 2400300 w 8001000"/>
                <a:gd name="connsiteY2-6" fmla="*/ 446626 h 2542126"/>
                <a:gd name="connsiteX3-7" fmla="*/ 4114800 w 8001000"/>
                <a:gd name="connsiteY3-8" fmla="*/ 27526 h 2542126"/>
                <a:gd name="connsiteX4-9" fmla="*/ 6324600 w 8001000"/>
                <a:gd name="connsiteY4-10" fmla="*/ 103726 h 2542126"/>
                <a:gd name="connsiteX5-11" fmla="*/ 8001000 w 8001000"/>
                <a:gd name="connsiteY5-12" fmla="*/ 618076 h 2542126"/>
                <a:gd name="connsiteX0-13" fmla="*/ 0 w 8001000"/>
                <a:gd name="connsiteY0-14" fmla="*/ 2600659 h 2600659"/>
                <a:gd name="connsiteX1-15" fmla="*/ 1066800 w 8001000"/>
                <a:gd name="connsiteY1-16" fmla="*/ 1343359 h 2600659"/>
                <a:gd name="connsiteX2-17" fmla="*/ 2400300 w 8001000"/>
                <a:gd name="connsiteY2-18" fmla="*/ 505159 h 2600659"/>
                <a:gd name="connsiteX3-19" fmla="*/ 4191000 w 8001000"/>
                <a:gd name="connsiteY3-20" fmla="*/ 17479 h 2600659"/>
                <a:gd name="connsiteX4-21" fmla="*/ 6324600 w 8001000"/>
                <a:gd name="connsiteY4-22" fmla="*/ 162259 h 2600659"/>
                <a:gd name="connsiteX5-23" fmla="*/ 8001000 w 8001000"/>
                <a:gd name="connsiteY5-24" fmla="*/ 676609 h 2600659"/>
                <a:gd name="connsiteX0-25" fmla="*/ 0 w 8001000"/>
                <a:gd name="connsiteY0-26" fmla="*/ 2613361 h 2613361"/>
                <a:gd name="connsiteX1-27" fmla="*/ 1066800 w 8001000"/>
                <a:gd name="connsiteY1-28" fmla="*/ 1356061 h 2613361"/>
                <a:gd name="connsiteX2-29" fmla="*/ 2400300 w 8001000"/>
                <a:gd name="connsiteY2-30" fmla="*/ 517861 h 2613361"/>
                <a:gd name="connsiteX3-31" fmla="*/ 4191000 w 8001000"/>
                <a:gd name="connsiteY3-32" fmla="*/ 30181 h 2613361"/>
                <a:gd name="connsiteX4-33" fmla="*/ 6339840 w 8001000"/>
                <a:gd name="connsiteY4-34" fmla="*/ 121621 h 2613361"/>
                <a:gd name="connsiteX5-35" fmla="*/ 8001000 w 8001000"/>
                <a:gd name="connsiteY5-36" fmla="*/ 689311 h 26133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8001000" h="2613361">
                  <a:moveTo>
                    <a:pt x="0" y="2613361"/>
                  </a:moveTo>
                  <a:cubicBezTo>
                    <a:pt x="304800" y="2149811"/>
                    <a:pt x="666750" y="1705311"/>
                    <a:pt x="1066800" y="1356061"/>
                  </a:cubicBezTo>
                  <a:cubicBezTo>
                    <a:pt x="1466850" y="1006811"/>
                    <a:pt x="1879600" y="738841"/>
                    <a:pt x="2400300" y="517861"/>
                  </a:cubicBezTo>
                  <a:cubicBezTo>
                    <a:pt x="2921000" y="296881"/>
                    <a:pt x="3534410" y="96221"/>
                    <a:pt x="4191000" y="30181"/>
                  </a:cubicBezTo>
                  <a:cubicBezTo>
                    <a:pt x="4847590" y="-35859"/>
                    <a:pt x="5704840" y="11766"/>
                    <a:pt x="6339840" y="121621"/>
                  </a:cubicBezTo>
                  <a:cubicBezTo>
                    <a:pt x="6974840" y="231476"/>
                    <a:pt x="7486650" y="481348"/>
                    <a:pt x="8001000" y="689311"/>
                  </a:cubicBezTo>
                </a:path>
              </a:pathLst>
            </a:custGeom>
            <a:noFill/>
            <a:ln>
              <a:solidFill>
                <a:srgbClr val="0067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7" name="直接箭头连接符 6"/>
            <p:cNvCxnSpPr/>
            <p:nvPr/>
          </p:nvCxnSpPr>
          <p:spPr>
            <a:xfrm flipV="1">
              <a:off x="8557260" y="2686050"/>
              <a:ext cx="388620" cy="571500"/>
            </a:xfrm>
            <a:prstGeom prst="straightConnector1">
              <a:avLst/>
            </a:prstGeom>
            <a:ln w="19050">
              <a:solidFill>
                <a:srgbClr val="0067B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 rot="18958258">
            <a:off x="712084" y="2736982"/>
            <a:ext cx="487344" cy="309269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0" name="矩形 9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2012</a:t>
              </a: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 rot="10378006">
            <a:off x="4273550" y="1593215"/>
            <a:ext cx="460375" cy="271145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4" name="矩形 13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2013</a:t>
              </a:r>
              <a:endParaRPr lang="zh-CN" altLang="en-US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等腰三角形 14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654118">
            <a:off x="7144647" y="1847676"/>
            <a:ext cx="487344" cy="309269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3" name="矩形 22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2016</a:t>
              </a:r>
              <a:endParaRPr lang="zh-CN" altLang="en-US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84455" y="1901190"/>
            <a:ext cx="896620" cy="867410"/>
            <a:chOff x="877075" y="2956544"/>
            <a:chExt cx="647696" cy="736890"/>
          </a:xfrm>
        </p:grpSpPr>
        <p:grpSp>
          <p:nvGrpSpPr>
            <p:cNvPr id="27" name="组合 26"/>
            <p:cNvGrpSpPr/>
            <p:nvPr/>
          </p:nvGrpSpPr>
          <p:grpSpPr>
            <a:xfrm>
              <a:off x="877075" y="3059462"/>
              <a:ext cx="619125" cy="63397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9" name="同心圆 28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 rot="20085162">
              <a:off x="884691" y="2956544"/>
              <a:ext cx="640080" cy="548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r>
                <a:rPr lang="zh-CN" altLang="en-US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准备</a:t>
              </a:r>
              <a:endPara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387259" y="2036051"/>
            <a:ext cx="625796" cy="633972"/>
            <a:chOff x="2877864" y="3455276"/>
            <a:chExt cx="625796" cy="633972"/>
          </a:xfrm>
        </p:grpSpPr>
        <p:grpSp>
          <p:nvGrpSpPr>
            <p:cNvPr id="31" name="组合 30"/>
            <p:cNvGrpSpPr/>
            <p:nvPr/>
          </p:nvGrpSpPr>
          <p:grpSpPr>
            <a:xfrm>
              <a:off x="2877864" y="3455276"/>
              <a:ext cx="619125" cy="63397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2" name="同心圆 3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 rot="20171467">
              <a:off x="2914380" y="3573525"/>
              <a:ext cx="5892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赛中</a:t>
              </a:r>
              <a:endParaRPr lang="zh-CN" altLang="en-US" sz="16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7393993" y="1063794"/>
            <a:ext cx="640080" cy="633972"/>
            <a:chOff x="7199683" y="1774359"/>
            <a:chExt cx="640080" cy="633972"/>
          </a:xfrm>
        </p:grpSpPr>
        <p:grpSp>
          <p:nvGrpSpPr>
            <p:cNvPr id="40" name="组合 39"/>
            <p:cNvGrpSpPr/>
            <p:nvPr/>
          </p:nvGrpSpPr>
          <p:grpSpPr>
            <a:xfrm>
              <a:off x="7213287" y="1774359"/>
              <a:ext cx="619125" cy="63397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1" name="同心圆 4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 rot="1067031">
              <a:off x="7199683" y="1935283"/>
              <a:ext cx="6400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赛后</a:t>
              </a:r>
              <a:endPara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207645" y="984885"/>
            <a:ext cx="21882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拔河比赛：</a:t>
            </a:r>
            <a:endParaRPr lang="zh-CN" altLang="en-US" sz="32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506980" y="1077595"/>
            <a:ext cx="33318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五班同学们纷纷秀肌肉啦</a:t>
            </a:r>
            <a:endParaRPr lang="zh-CN" altLang="en-US" sz="2000" dirty="0"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 rot="20460000">
            <a:off x="3103245" y="2091690"/>
            <a:ext cx="13436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智杰的小腿说明了一切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 rot="18900000">
            <a:off x="534670" y="3027045"/>
            <a:ext cx="13989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准备阶段，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个个摩拳擦掌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 rot="900000">
            <a:off x="5970905" y="2310765"/>
            <a:ext cx="27743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获奖了全场唯一一种奖状的我们很嗨皮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4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" name="Picture 6" descr="C:\Users\刘荣秀\Desktop\栋栋\微信图片_201812021751542.jpg微信图片_20181202175154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19094816">
            <a:off x="850900" y="3486785"/>
            <a:ext cx="1797685" cy="134810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6" name="Picture 6" descr="C:\Users\刘荣秀\Desktop\栋栋\微信图片_201812021751541.jpg微信图片_20181202175154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854817">
            <a:off x="3528060" y="2901950"/>
            <a:ext cx="1938020" cy="145351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8" name="Picture 6" descr="C:\Users\刘荣秀\Desktop\栋栋\微信图片_20181202175154.jpg微信图片_2018120217515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854817">
            <a:off x="6407785" y="3022600"/>
            <a:ext cx="2382520" cy="119062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9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9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6" grpId="0"/>
      <p:bldP spid="57" grpId="0"/>
      <p:bldP spid="5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71500" y="2568238"/>
            <a:ext cx="8374380" cy="2613361"/>
            <a:chOff x="571500" y="2568238"/>
            <a:chExt cx="8374380" cy="2613361"/>
          </a:xfrm>
        </p:grpSpPr>
        <p:sp>
          <p:nvSpPr>
            <p:cNvPr id="5" name="任意多边形 4"/>
            <p:cNvSpPr/>
            <p:nvPr/>
          </p:nvSpPr>
          <p:spPr>
            <a:xfrm>
              <a:off x="571500" y="2568238"/>
              <a:ext cx="8001000" cy="2613361"/>
            </a:xfrm>
            <a:custGeom>
              <a:avLst/>
              <a:gdLst>
                <a:gd name="connsiteX0" fmla="*/ 0 w 8001000"/>
                <a:gd name="connsiteY0" fmla="*/ 2542126 h 2542126"/>
                <a:gd name="connsiteX1" fmla="*/ 1009650 w 8001000"/>
                <a:gd name="connsiteY1" fmla="*/ 1265776 h 2542126"/>
                <a:gd name="connsiteX2" fmla="*/ 2400300 w 8001000"/>
                <a:gd name="connsiteY2" fmla="*/ 446626 h 2542126"/>
                <a:gd name="connsiteX3" fmla="*/ 4114800 w 8001000"/>
                <a:gd name="connsiteY3" fmla="*/ 27526 h 2542126"/>
                <a:gd name="connsiteX4" fmla="*/ 6324600 w 8001000"/>
                <a:gd name="connsiteY4" fmla="*/ 103726 h 2542126"/>
                <a:gd name="connsiteX5" fmla="*/ 8001000 w 8001000"/>
                <a:gd name="connsiteY5" fmla="*/ 618076 h 2542126"/>
                <a:gd name="connsiteX0-1" fmla="*/ 0 w 8001000"/>
                <a:gd name="connsiteY0-2" fmla="*/ 2542126 h 2542126"/>
                <a:gd name="connsiteX1-3" fmla="*/ 1066800 w 8001000"/>
                <a:gd name="connsiteY1-4" fmla="*/ 1284826 h 2542126"/>
                <a:gd name="connsiteX2-5" fmla="*/ 2400300 w 8001000"/>
                <a:gd name="connsiteY2-6" fmla="*/ 446626 h 2542126"/>
                <a:gd name="connsiteX3-7" fmla="*/ 4114800 w 8001000"/>
                <a:gd name="connsiteY3-8" fmla="*/ 27526 h 2542126"/>
                <a:gd name="connsiteX4-9" fmla="*/ 6324600 w 8001000"/>
                <a:gd name="connsiteY4-10" fmla="*/ 103726 h 2542126"/>
                <a:gd name="connsiteX5-11" fmla="*/ 8001000 w 8001000"/>
                <a:gd name="connsiteY5-12" fmla="*/ 618076 h 2542126"/>
                <a:gd name="connsiteX0-13" fmla="*/ 0 w 8001000"/>
                <a:gd name="connsiteY0-14" fmla="*/ 2600659 h 2600659"/>
                <a:gd name="connsiteX1-15" fmla="*/ 1066800 w 8001000"/>
                <a:gd name="connsiteY1-16" fmla="*/ 1343359 h 2600659"/>
                <a:gd name="connsiteX2-17" fmla="*/ 2400300 w 8001000"/>
                <a:gd name="connsiteY2-18" fmla="*/ 505159 h 2600659"/>
                <a:gd name="connsiteX3-19" fmla="*/ 4191000 w 8001000"/>
                <a:gd name="connsiteY3-20" fmla="*/ 17479 h 2600659"/>
                <a:gd name="connsiteX4-21" fmla="*/ 6324600 w 8001000"/>
                <a:gd name="connsiteY4-22" fmla="*/ 162259 h 2600659"/>
                <a:gd name="connsiteX5-23" fmla="*/ 8001000 w 8001000"/>
                <a:gd name="connsiteY5-24" fmla="*/ 676609 h 2600659"/>
                <a:gd name="connsiteX0-25" fmla="*/ 0 w 8001000"/>
                <a:gd name="connsiteY0-26" fmla="*/ 2613361 h 2613361"/>
                <a:gd name="connsiteX1-27" fmla="*/ 1066800 w 8001000"/>
                <a:gd name="connsiteY1-28" fmla="*/ 1356061 h 2613361"/>
                <a:gd name="connsiteX2-29" fmla="*/ 2400300 w 8001000"/>
                <a:gd name="connsiteY2-30" fmla="*/ 517861 h 2613361"/>
                <a:gd name="connsiteX3-31" fmla="*/ 4191000 w 8001000"/>
                <a:gd name="connsiteY3-32" fmla="*/ 30181 h 2613361"/>
                <a:gd name="connsiteX4-33" fmla="*/ 6339840 w 8001000"/>
                <a:gd name="connsiteY4-34" fmla="*/ 121621 h 2613361"/>
                <a:gd name="connsiteX5-35" fmla="*/ 8001000 w 8001000"/>
                <a:gd name="connsiteY5-36" fmla="*/ 689311 h 26133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8001000" h="2613361">
                  <a:moveTo>
                    <a:pt x="0" y="2613361"/>
                  </a:moveTo>
                  <a:cubicBezTo>
                    <a:pt x="304800" y="2149811"/>
                    <a:pt x="666750" y="1705311"/>
                    <a:pt x="1066800" y="1356061"/>
                  </a:cubicBezTo>
                  <a:cubicBezTo>
                    <a:pt x="1466850" y="1006811"/>
                    <a:pt x="1879600" y="738841"/>
                    <a:pt x="2400300" y="517861"/>
                  </a:cubicBezTo>
                  <a:cubicBezTo>
                    <a:pt x="2921000" y="296881"/>
                    <a:pt x="3534410" y="96221"/>
                    <a:pt x="4191000" y="30181"/>
                  </a:cubicBezTo>
                  <a:cubicBezTo>
                    <a:pt x="4847590" y="-35859"/>
                    <a:pt x="5704840" y="11766"/>
                    <a:pt x="6339840" y="121621"/>
                  </a:cubicBezTo>
                  <a:cubicBezTo>
                    <a:pt x="6974840" y="231476"/>
                    <a:pt x="7486650" y="481348"/>
                    <a:pt x="8001000" y="689311"/>
                  </a:cubicBezTo>
                </a:path>
              </a:pathLst>
            </a:custGeom>
            <a:noFill/>
            <a:ln>
              <a:solidFill>
                <a:srgbClr val="0067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7" name="直接箭头连接符 6"/>
            <p:cNvCxnSpPr/>
            <p:nvPr/>
          </p:nvCxnSpPr>
          <p:spPr>
            <a:xfrm flipV="1">
              <a:off x="8557260" y="2686050"/>
              <a:ext cx="388620" cy="571500"/>
            </a:xfrm>
            <a:prstGeom prst="straightConnector1">
              <a:avLst/>
            </a:prstGeom>
            <a:ln w="19050">
              <a:solidFill>
                <a:srgbClr val="0067B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 rot="18958258">
            <a:off x="2525341" y="3021853"/>
            <a:ext cx="487344" cy="330240"/>
            <a:chOff x="2962405" y="5133"/>
            <a:chExt cx="746760" cy="506026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0" name="矩形 9"/>
            <p:cNvSpPr/>
            <p:nvPr/>
          </p:nvSpPr>
          <p:spPr>
            <a:xfrm>
              <a:off x="2962405" y="236839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2012</a:t>
              </a: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>
              <a:off x="3096253" y="5133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rot="11520000">
            <a:off x="6017522" y="2619045"/>
            <a:ext cx="487344" cy="309269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0" name="矩形 19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2015</a:t>
              </a:r>
              <a:endParaRPr lang="zh-CN" altLang="en-US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95605" y="630555"/>
            <a:ext cx="30968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3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帅气的篮球队：</a:t>
            </a:r>
            <a:endParaRPr lang="zh-CN" altLang="en-US" sz="32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4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TextBox 48"/>
          <p:cNvSpPr txBox="1"/>
          <p:nvPr/>
        </p:nvSpPr>
        <p:spPr>
          <a:xfrm>
            <a:off x="4469765" y="1096010"/>
            <a:ext cx="26523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000" dirty="0"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4" name="TextBox 48"/>
          <p:cNvSpPr txBox="1"/>
          <p:nvPr/>
        </p:nvSpPr>
        <p:spPr>
          <a:xfrm>
            <a:off x="4596765" y="1223010"/>
            <a:ext cx="26523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000" dirty="0"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6" name="TextBox 48"/>
          <p:cNvSpPr txBox="1"/>
          <p:nvPr/>
        </p:nvSpPr>
        <p:spPr>
          <a:xfrm>
            <a:off x="3136265" y="1337310"/>
            <a:ext cx="26523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chemeClr val="accent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球技高超，帅气的小哥哥们</a:t>
            </a:r>
            <a:endParaRPr lang="zh-CN" altLang="en-US" sz="2000" dirty="0">
              <a:solidFill>
                <a:schemeClr val="accent6"/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31" name="TextBox 48"/>
          <p:cNvSpPr txBox="1"/>
          <p:nvPr/>
        </p:nvSpPr>
        <p:spPr>
          <a:xfrm>
            <a:off x="1555115" y="4039870"/>
            <a:ext cx="26523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chemeClr val="accent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热情如火，加油助威的电子五班</a:t>
            </a:r>
            <a:endParaRPr lang="zh-CN" altLang="en-US" sz="2000" dirty="0">
              <a:solidFill>
                <a:schemeClr val="accent6"/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pic>
        <p:nvPicPr>
          <p:cNvPr id="2" name="Picture 6" descr="C:\Users\刘荣秀\Desktop\栋栋\微信图片_20181202173942.jpg微信图片_2018120217394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20714816">
            <a:off x="471170" y="1497965"/>
            <a:ext cx="2470150" cy="185356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3" name="Picture 6" descr="C:\Users\刘荣秀\Desktop\栋栋\微信图片_20181202173951.jpg微信图片_2018120217395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794815">
            <a:off x="4512310" y="2916555"/>
            <a:ext cx="2847340" cy="213677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6" grpId="0"/>
      <p:bldP spid="31" grpId="0"/>
    </p:bldLst>
  </p:timing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2.xml><?xml version="1.0" encoding="utf-8"?>
<p:tagLst xmlns:p="http://schemas.openxmlformats.org/presentationml/2006/main">
  <p:tag name="SELECTED" val="True"/>
</p:tagLst>
</file>

<file path=ppt/tags/tag3.xml><?xml version="1.0" encoding="utf-8"?>
<p:tagLst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1661</Words>
  <Application>WPS 演示</Application>
  <PresentationFormat>全屏显示(16:9)</PresentationFormat>
  <Paragraphs>210</Paragraphs>
  <Slides>24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2" baseType="lpstr">
      <vt:lpstr>Arial</vt:lpstr>
      <vt:lpstr>宋体</vt:lpstr>
      <vt:lpstr>Wingdings</vt:lpstr>
      <vt:lpstr>Yuanti SC Regular</vt:lpstr>
      <vt:lpstr>微软雅黑</vt:lpstr>
      <vt:lpstr>Impact</vt:lpstr>
      <vt:lpstr>方正兰亭黑_GBK</vt:lpstr>
      <vt:lpstr>Calibri</vt:lpstr>
      <vt:lpstr>方正兰亭细黑_GBK_M</vt:lpstr>
      <vt:lpstr>Segoe Print</vt:lpstr>
      <vt:lpstr>Arial Unicode MS</vt:lpstr>
      <vt:lpstr>华文黑体</vt:lpstr>
      <vt:lpstr>Arial Unicode MS</vt:lpstr>
      <vt:lpstr>Meiryo</vt:lpstr>
      <vt:lpstr>Arial Narrow</vt:lpstr>
      <vt:lpstr>黑体</vt:lpstr>
      <vt:lpstr>Yu Gothic UI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NEYMAR.J.R</cp:lastModifiedBy>
  <cp:revision>6</cp:revision>
  <dcterms:created xsi:type="dcterms:W3CDTF">2018-12-02T07:56:00Z</dcterms:created>
  <dcterms:modified xsi:type="dcterms:W3CDTF">2018-12-03T05:57:07Z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2052-10.1.0.7671</vt:lpwstr>
  </property>
</Properties>
</file>

<file path=docProps/thumbnail.jpeg>
</file>